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1"/>
  </p:sldMasterIdLst>
  <p:notesMasterIdLst>
    <p:notesMasterId r:id="rId15"/>
  </p:notesMasterIdLst>
  <p:handoutMasterIdLst>
    <p:handoutMasterId r:id="rId16"/>
  </p:handoutMasterIdLst>
  <p:sldIdLst>
    <p:sldId id="1035" r:id="rId2"/>
    <p:sldId id="1047" r:id="rId3"/>
    <p:sldId id="1166" r:id="rId4"/>
    <p:sldId id="1107" r:id="rId5"/>
    <p:sldId id="1179" r:id="rId6"/>
    <p:sldId id="1180" r:id="rId7"/>
    <p:sldId id="1183" r:id="rId8"/>
    <p:sldId id="1181" r:id="rId9"/>
    <p:sldId id="1186" r:id="rId10"/>
    <p:sldId id="1106" r:id="rId11"/>
    <p:sldId id="1185" r:id="rId12"/>
    <p:sldId id="1184" r:id="rId13"/>
    <p:sldId id="1182" r:id="rId14"/>
  </p:sldIdLst>
  <p:sldSz cx="9144000" cy="6858000" type="screen4x3"/>
  <p:notesSz cx="6954838" cy="9240838"/>
  <p:defaultTextStyle>
    <a:defPPr>
      <a:defRPr lang="en-US"/>
    </a:defPPr>
    <a:lvl1pPr algn="ctr" rtl="0" eaLnBrk="0" fontAlgn="base" hangingPunct="0">
      <a:spcBef>
        <a:spcPct val="0"/>
      </a:spcBef>
      <a:spcAft>
        <a:spcPct val="0"/>
      </a:spcAft>
      <a:defRPr kern="1200">
        <a:solidFill>
          <a:schemeClr val="tx1"/>
        </a:solidFill>
        <a:latin typeface="Arial Black" pitchFamily="34" charset="0"/>
        <a:ea typeface="+mn-ea"/>
        <a:cs typeface="+mn-cs"/>
      </a:defRPr>
    </a:lvl1pPr>
    <a:lvl2pPr marL="457200" algn="ctr" rtl="0" eaLnBrk="0" fontAlgn="base" hangingPunct="0">
      <a:spcBef>
        <a:spcPct val="0"/>
      </a:spcBef>
      <a:spcAft>
        <a:spcPct val="0"/>
      </a:spcAft>
      <a:defRPr kern="1200">
        <a:solidFill>
          <a:schemeClr val="tx1"/>
        </a:solidFill>
        <a:latin typeface="Arial Black" pitchFamily="34" charset="0"/>
        <a:ea typeface="+mn-ea"/>
        <a:cs typeface="+mn-cs"/>
      </a:defRPr>
    </a:lvl2pPr>
    <a:lvl3pPr marL="914400" algn="ctr" rtl="0" eaLnBrk="0" fontAlgn="base" hangingPunct="0">
      <a:spcBef>
        <a:spcPct val="0"/>
      </a:spcBef>
      <a:spcAft>
        <a:spcPct val="0"/>
      </a:spcAft>
      <a:defRPr kern="1200">
        <a:solidFill>
          <a:schemeClr val="tx1"/>
        </a:solidFill>
        <a:latin typeface="Arial Black" pitchFamily="34" charset="0"/>
        <a:ea typeface="+mn-ea"/>
        <a:cs typeface="+mn-cs"/>
      </a:defRPr>
    </a:lvl3pPr>
    <a:lvl4pPr marL="1371600" algn="ctr" rtl="0" eaLnBrk="0" fontAlgn="base" hangingPunct="0">
      <a:spcBef>
        <a:spcPct val="0"/>
      </a:spcBef>
      <a:spcAft>
        <a:spcPct val="0"/>
      </a:spcAft>
      <a:defRPr kern="1200">
        <a:solidFill>
          <a:schemeClr val="tx1"/>
        </a:solidFill>
        <a:latin typeface="Arial Black" pitchFamily="34" charset="0"/>
        <a:ea typeface="+mn-ea"/>
        <a:cs typeface="+mn-cs"/>
      </a:defRPr>
    </a:lvl4pPr>
    <a:lvl5pPr marL="1828800" algn="ctr" rtl="0" eaLnBrk="0" fontAlgn="base" hangingPunct="0">
      <a:spcBef>
        <a:spcPct val="0"/>
      </a:spcBef>
      <a:spcAft>
        <a:spcPct val="0"/>
      </a:spcAft>
      <a:defRPr kern="1200">
        <a:solidFill>
          <a:schemeClr val="tx1"/>
        </a:solidFill>
        <a:latin typeface="Arial Black" pitchFamily="34" charset="0"/>
        <a:ea typeface="+mn-ea"/>
        <a:cs typeface="+mn-cs"/>
      </a:defRPr>
    </a:lvl5pPr>
    <a:lvl6pPr marL="2286000" algn="l" defTabSz="914400" rtl="0" eaLnBrk="1" latinLnBrk="0" hangingPunct="1">
      <a:defRPr kern="1200">
        <a:solidFill>
          <a:schemeClr val="tx1"/>
        </a:solidFill>
        <a:latin typeface="Arial Black" pitchFamily="34" charset="0"/>
        <a:ea typeface="+mn-ea"/>
        <a:cs typeface="+mn-cs"/>
      </a:defRPr>
    </a:lvl6pPr>
    <a:lvl7pPr marL="2743200" algn="l" defTabSz="914400" rtl="0" eaLnBrk="1" latinLnBrk="0" hangingPunct="1">
      <a:defRPr kern="1200">
        <a:solidFill>
          <a:schemeClr val="tx1"/>
        </a:solidFill>
        <a:latin typeface="Arial Black" pitchFamily="34" charset="0"/>
        <a:ea typeface="+mn-ea"/>
        <a:cs typeface="+mn-cs"/>
      </a:defRPr>
    </a:lvl7pPr>
    <a:lvl8pPr marL="3200400" algn="l" defTabSz="914400" rtl="0" eaLnBrk="1" latinLnBrk="0" hangingPunct="1">
      <a:defRPr kern="1200">
        <a:solidFill>
          <a:schemeClr val="tx1"/>
        </a:solidFill>
        <a:latin typeface="Arial Black" pitchFamily="34" charset="0"/>
        <a:ea typeface="+mn-ea"/>
        <a:cs typeface="+mn-cs"/>
      </a:defRPr>
    </a:lvl8pPr>
    <a:lvl9pPr marL="3657600" algn="l" defTabSz="914400" rtl="0" eaLnBrk="1" latinLnBrk="0" hangingPunct="1">
      <a:defRPr kern="1200">
        <a:solidFill>
          <a:schemeClr val="tx1"/>
        </a:solidFill>
        <a:latin typeface="Arial Black"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CC"/>
    <a:srgbClr val="FFCCCC"/>
    <a:srgbClr val="FFCC66"/>
    <a:srgbClr val="FF9999"/>
    <a:srgbClr val="FFCC99"/>
    <a:srgbClr val="080808"/>
    <a:srgbClr val="111111"/>
    <a:srgbClr val="CC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526" autoAdjust="0"/>
    <p:restoredTop sz="94662" autoAdjust="0"/>
  </p:normalViewPr>
  <p:slideViewPr>
    <p:cSldViewPr>
      <p:cViewPr varScale="1">
        <p:scale>
          <a:sx n="88" d="100"/>
          <a:sy n="88" d="100"/>
        </p:scale>
        <p:origin x="-134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13075" cy="461963"/>
          </a:xfrm>
          <a:prstGeom prst="rect">
            <a:avLst/>
          </a:prstGeom>
          <a:noFill/>
          <a:ln w="9525">
            <a:noFill/>
            <a:miter lim="800000"/>
            <a:headEnd/>
            <a:tailEnd/>
          </a:ln>
          <a:effectLst/>
        </p:spPr>
        <p:txBody>
          <a:bodyPr vert="horz" wrap="square" lIns="92546" tIns="46273" rIns="92546" bIns="46273" numCol="1" anchor="t" anchorCtr="0" compatLnSpc="1">
            <a:prstTxWarp prst="textNoShape">
              <a:avLst/>
            </a:prstTxWarp>
          </a:bodyPr>
          <a:lstStyle>
            <a:lvl1pPr algn="l" defTabSz="925513" eaLnBrk="1" hangingPunct="1">
              <a:defRPr sz="900">
                <a:latin typeface="Arial" charset="0"/>
              </a:defRPr>
            </a:lvl1pPr>
          </a:lstStyle>
          <a:p>
            <a:endParaRPr lang="en-US"/>
          </a:p>
        </p:txBody>
      </p:sp>
      <p:sp>
        <p:nvSpPr>
          <p:cNvPr id="6147" name="Rectangle 3"/>
          <p:cNvSpPr>
            <a:spLocks noGrp="1" noChangeArrowheads="1"/>
          </p:cNvSpPr>
          <p:nvPr>
            <p:ph type="dt" sz="quarter" idx="1"/>
          </p:nvPr>
        </p:nvSpPr>
        <p:spPr bwMode="auto">
          <a:xfrm>
            <a:off x="3940175" y="0"/>
            <a:ext cx="3013075" cy="461963"/>
          </a:xfrm>
          <a:prstGeom prst="rect">
            <a:avLst/>
          </a:prstGeom>
          <a:noFill/>
          <a:ln w="9525">
            <a:noFill/>
            <a:miter lim="800000"/>
            <a:headEnd/>
            <a:tailEnd/>
          </a:ln>
          <a:effectLst/>
        </p:spPr>
        <p:txBody>
          <a:bodyPr vert="horz" wrap="square" lIns="92546" tIns="46273" rIns="92546" bIns="46273" numCol="1" anchor="t" anchorCtr="0" compatLnSpc="1">
            <a:prstTxWarp prst="textNoShape">
              <a:avLst/>
            </a:prstTxWarp>
          </a:bodyPr>
          <a:lstStyle>
            <a:lvl1pPr algn="r" defTabSz="925513" eaLnBrk="1" hangingPunct="1">
              <a:defRPr sz="900">
                <a:latin typeface="Arial" charset="0"/>
              </a:defRPr>
            </a:lvl1pPr>
          </a:lstStyle>
          <a:p>
            <a:endParaRPr lang="en-US"/>
          </a:p>
        </p:txBody>
      </p:sp>
      <p:sp>
        <p:nvSpPr>
          <p:cNvPr id="6148" name="Rectangle 4"/>
          <p:cNvSpPr>
            <a:spLocks noGrp="1" noChangeArrowheads="1"/>
          </p:cNvSpPr>
          <p:nvPr>
            <p:ph type="ftr" sz="quarter" idx="2"/>
          </p:nvPr>
        </p:nvSpPr>
        <p:spPr bwMode="auto">
          <a:xfrm>
            <a:off x="0" y="8777288"/>
            <a:ext cx="3013075" cy="461962"/>
          </a:xfrm>
          <a:prstGeom prst="rect">
            <a:avLst/>
          </a:prstGeom>
          <a:noFill/>
          <a:ln w="9525">
            <a:noFill/>
            <a:miter lim="800000"/>
            <a:headEnd/>
            <a:tailEnd/>
          </a:ln>
          <a:effectLst/>
        </p:spPr>
        <p:txBody>
          <a:bodyPr vert="horz" wrap="square" lIns="92546" tIns="46273" rIns="92546" bIns="46273" numCol="1" anchor="b" anchorCtr="0" compatLnSpc="1">
            <a:prstTxWarp prst="textNoShape">
              <a:avLst/>
            </a:prstTxWarp>
          </a:bodyPr>
          <a:lstStyle>
            <a:lvl1pPr algn="l" defTabSz="925513" eaLnBrk="1" hangingPunct="1">
              <a:defRPr sz="900">
                <a:latin typeface="Arial" charset="0"/>
              </a:defRPr>
            </a:lvl1pPr>
          </a:lstStyle>
          <a:p>
            <a:endParaRPr lang="en-US"/>
          </a:p>
        </p:txBody>
      </p:sp>
      <p:sp>
        <p:nvSpPr>
          <p:cNvPr id="6149" name="Rectangle 5"/>
          <p:cNvSpPr>
            <a:spLocks noGrp="1" noChangeArrowheads="1"/>
          </p:cNvSpPr>
          <p:nvPr>
            <p:ph type="sldNum" sz="quarter" idx="3"/>
          </p:nvPr>
        </p:nvSpPr>
        <p:spPr bwMode="auto">
          <a:xfrm>
            <a:off x="3940175" y="8777288"/>
            <a:ext cx="3013075" cy="461962"/>
          </a:xfrm>
          <a:prstGeom prst="rect">
            <a:avLst/>
          </a:prstGeom>
          <a:noFill/>
          <a:ln w="9525">
            <a:noFill/>
            <a:miter lim="800000"/>
            <a:headEnd/>
            <a:tailEnd/>
          </a:ln>
          <a:effectLst/>
        </p:spPr>
        <p:txBody>
          <a:bodyPr vert="horz" wrap="square" lIns="92546" tIns="46273" rIns="92546" bIns="46273" numCol="1" anchor="b" anchorCtr="0" compatLnSpc="1">
            <a:prstTxWarp prst="textNoShape">
              <a:avLst/>
            </a:prstTxWarp>
          </a:bodyPr>
          <a:lstStyle>
            <a:lvl1pPr algn="r" defTabSz="925513" eaLnBrk="1" hangingPunct="1">
              <a:defRPr sz="900">
                <a:latin typeface="Arial" charset="0"/>
              </a:defRPr>
            </a:lvl1pPr>
          </a:lstStyle>
          <a:p>
            <a:fld id="{C62EAFC0-8710-4194-803B-D52CEF89B9F2}" type="slidenum">
              <a:rPr lang="en-US"/>
              <a:pPr/>
              <a:t>‹#›</a:t>
            </a:fld>
            <a:endParaRPr lang="en-US"/>
          </a:p>
        </p:txBody>
      </p:sp>
      <p:sp>
        <p:nvSpPr>
          <p:cNvPr id="6151" name="Line 7"/>
          <p:cNvSpPr>
            <a:spLocks noChangeShapeType="1"/>
          </p:cNvSpPr>
          <p:nvPr/>
        </p:nvSpPr>
        <p:spPr bwMode="auto">
          <a:xfrm>
            <a:off x="309563" y="5929313"/>
            <a:ext cx="6413500" cy="0"/>
          </a:xfrm>
          <a:prstGeom prst="line">
            <a:avLst/>
          </a:prstGeom>
          <a:noFill/>
          <a:ln w="9525">
            <a:solidFill>
              <a:schemeClr val="tx1"/>
            </a:solidFill>
            <a:round/>
            <a:headEnd/>
            <a:tailEnd/>
          </a:ln>
          <a:effectLst/>
        </p:spPr>
        <p:txBody>
          <a:bodyPr/>
          <a:lstStyle/>
          <a:p>
            <a:endParaRPr lang="en-US"/>
          </a:p>
        </p:txBody>
      </p:sp>
      <p:sp>
        <p:nvSpPr>
          <p:cNvPr id="6152" name="Line 8"/>
          <p:cNvSpPr>
            <a:spLocks noChangeShapeType="1"/>
          </p:cNvSpPr>
          <p:nvPr/>
        </p:nvSpPr>
        <p:spPr bwMode="auto">
          <a:xfrm>
            <a:off x="309563" y="3233738"/>
            <a:ext cx="6413500" cy="0"/>
          </a:xfrm>
          <a:prstGeom prst="line">
            <a:avLst/>
          </a:prstGeom>
          <a:noFill/>
          <a:ln w="9525">
            <a:solidFill>
              <a:schemeClr val="tx1"/>
            </a:solidFill>
            <a:round/>
            <a:headEnd/>
            <a:tailEnd/>
          </a:ln>
          <a:effectLst/>
        </p:spPr>
        <p:txBody>
          <a:bodyPr/>
          <a:lstStyle/>
          <a:p>
            <a:endParaRPr lang="en-US"/>
          </a:p>
        </p:txBody>
      </p:sp>
      <p:sp>
        <p:nvSpPr>
          <p:cNvPr id="6153" name="Rectangle 9"/>
          <p:cNvSpPr>
            <a:spLocks noChangeArrowheads="1"/>
          </p:cNvSpPr>
          <p:nvPr/>
        </p:nvSpPr>
        <p:spPr bwMode="auto">
          <a:xfrm>
            <a:off x="3632200" y="6237288"/>
            <a:ext cx="3090863" cy="2079625"/>
          </a:xfrm>
          <a:prstGeom prst="rect">
            <a:avLst/>
          </a:prstGeom>
          <a:noFill/>
          <a:ln w="9525">
            <a:solidFill>
              <a:schemeClr val="tx1"/>
            </a:solidFill>
            <a:miter lim="800000"/>
            <a:headEnd/>
            <a:tailEnd/>
          </a:ln>
          <a:effectLst/>
        </p:spPr>
        <p:txBody>
          <a:bodyPr wrap="none" lIns="92546" tIns="46273" rIns="92546" bIns="46273"/>
          <a:lstStyle/>
          <a:p>
            <a:pPr algn="l" defTabSz="925513" eaLnBrk="1" hangingPunct="1"/>
            <a:r>
              <a:rPr lang="en-US" sz="1000" b="1" i="1">
                <a:latin typeface="Arial" charset="0"/>
              </a:rPr>
              <a:t>Notes:</a:t>
            </a:r>
          </a:p>
        </p:txBody>
      </p:sp>
      <p:sp>
        <p:nvSpPr>
          <p:cNvPr id="6154" name="Rectangle 10"/>
          <p:cNvSpPr>
            <a:spLocks noChangeArrowheads="1"/>
          </p:cNvSpPr>
          <p:nvPr/>
        </p:nvSpPr>
        <p:spPr bwMode="auto">
          <a:xfrm>
            <a:off x="3632200" y="3619500"/>
            <a:ext cx="3090863" cy="2001838"/>
          </a:xfrm>
          <a:prstGeom prst="rect">
            <a:avLst/>
          </a:prstGeom>
          <a:noFill/>
          <a:ln w="9525">
            <a:solidFill>
              <a:schemeClr val="tx1"/>
            </a:solidFill>
            <a:miter lim="800000"/>
            <a:headEnd/>
            <a:tailEnd/>
          </a:ln>
          <a:effectLst/>
        </p:spPr>
        <p:txBody>
          <a:bodyPr wrap="none" lIns="92546" tIns="46273" rIns="92546" bIns="46273"/>
          <a:lstStyle/>
          <a:p>
            <a:pPr algn="l" defTabSz="925513" eaLnBrk="1" hangingPunct="1"/>
            <a:r>
              <a:rPr lang="en-US" sz="1000" b="1" i="1">
                <a:latin typeface="Arial" charset="0"/>
              </a:rPr>
              <a:t>Notes:</a:t>
            </a:r>
          </a:p>
        </p:txBody>
      </p:sp>
      <p:sp>
        <p:nvSpPr>
          <p:cNvPr id="6155" name="Rectangle 11"/>
          <p:cNvSpPr>
            <a:spLocks noChangeArrowheads="1"/>
          </p:cNvSpPr>
          <p:nvPr/>
        </p:nvSpPr>
        <p:spPr bwMode="auto">
          <a:xfrm>
            <a:off x="3632200" y="923925"/>
            <a:ext cx="3090863" cy="2001838"/>
          </a:xfrm>
          <a:prstGeom prst="rect">
            <a:avLst/>
          </a:prstGeom>
          <a:noFill/>
          <a:ln w="9525">
            <a:solidFill>
              <a:schemeClr val="tx1"/>
            </a:solidFill>
            <a:miter lim="800000"/>
            <a:headEnd/>
            <a:tailEnd/>
          </a:ln>
          <a:effectLst/>
        </p:spPr>
        <p:txBody>
          <a:bodyPr wrap="none" lIns="92546" tIns="46273" rIns="92546" bIns="46273"/>
          <a:lstStyle/>
          <a:p>
            <a:pPr algn="l" defTabSz="925513" eaLnBrk="1" hangingPunct="1"/>
            <a:r>
              <a:rPr lang="en-US" sz="1000" b="1" i="1">
                <a:latin typeface="Arial" charset="0"/>
              </a:rPr>
              <a:t>Notes:</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13075" cy="231775"/>
          </a:xfrm>
          <a:prstGeom prst="rect">
            <a:avLst/>
          </a:prstGeom>
          <a:noFill/>
          <a:ln w="9525">
            <a:noFill/>
            <a:miter lim="800000"/>
            <a:headEnd/>
            <a:tailEnd/>
          </a:ln>
          <a:effectLst/>
        </p:spPr>
        <p:txBody>
          <a:bodyPr vert="horz" wrap="square" lIns="92546" tIns="46273" rIns="92546" bIns="46273" numCol="1" anchor="t" anchorCtr="0" compatLnSpc="1">
            <a:prstTxWarp prst="textNoShape">
              <a:avLst/>
            </a:prstTxWarp>
          </a:bodyPr>
          <a:lstStyle>
            <a:lvl1pPr algn="l" defTabSz="925513" eaLnBrk="1" hangingPunct="1">
              <a:defRPr sz="900">
                <a:latin typeface="Arial" charset="0"/>
              </a:defRPr>
            </a:lvl1pPr>
          </a:lstStyle>
          <a:p>
            <a:endParaRPr lang="en-US"/>
          </a:p>
        </p:txBody>
      </p:sp>
      <p:sp>
        <p:nvSpPr>
          <p:cNvPr id="4099" name="Rectangle 3"/>
          <p:cNvSpPr>
            <a:spLocks noGrp="1" noChangeArrowheads="1"/>
          </p:cNvSpPr>
          <p:nvPr>
            <p:ph type="dt" idx="1"/>
          </p:nvPr>
        </p:nvSpPr>
        <p:spPr bwMode="auto">
          <a:xfrm>
            <a:off x="3940175" y="0"/>
            <a:ext cx="3013075" cy="231775"/>
          </a:xfrm>
          <a:prstGeom prst="rect">
            <a:avLst/>
          </a:prstGeom>
          <a:noFill/>
          <a:ln w="9525">
            <a:noFill/>
            <a:miter lim="800000"/>
            <a:headEnd/>
            <a:tailEnd/>
          </a:ln>
          <a:effectLst/>
        </p:spPr>
        <p:txBody>
          <a:bodyPr vert="horz" wrap="square" lIns="92546" tIns="46273" rIns="92546" bIns="46273" numCol="1" anchor="t" anchorCtr="0" compatLnSpc="1">
            <a:prstTxWarp prst="textNoShape">
              <a:avLst/>
            </a:prstTxWarp>
          </a:bodyPr>
          <a:lstStyle>
            <a:lvl1pPr algn="r" defTabSz="925513" eaLnBrk="1" hangingPunct="1">
              <a:defRPr sz="900">
                <a:latin typeface="Arial" charset="0"/>
              </a:defRPr>
            </a:lvl1pPr>
          </a:lstStyle>
          <a:p>
            <a:endParaRPr lang="en-US"/>
          </a:p>
        </p:txBody>
      </p:sp>
      <p:sp>
        <p:nvSpPr>
          <p:cNvPr id="4100" name="Rectangle 4"/>
          <p:cNvSpPr>
            <a:spLocks noGrp="1" noRot="1" noChangeAspect="1" noChangeArrowheads="1" noTextEdit="1"/>
          </p:cNvSpPr>
          <p:nvPr>
            <p:ph type="sldImg" idx="2"/>
          </p:nvPr>
        </p:nvSpPr>
        <p:spPr bwMode="auto">
          <a:xfrm>
            <a:off x="1168400" y="693738"/>
            <a:ext cx="4618038" cy="3463925"/>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95325" y="4389438"/>
            <a:ext cx="5564188" cy="4157662"/>
          </a:xfrm>
          <a:prstGeom prst="rect">
            <a:avLst/>
          </a:prstGeom>
          <a:noFill/>
          <a:ln w="9525">
            <a:solidFill>
              <a:schemeClr val="tx1"/>
            </a:solidFill>
            <a:miter lim="800000"/>
            <a:headEnd/>
            <a:tailEnd/>
          </a:ln>
          <a:effectLst/>
        </p:spPr>
        <p:txBody>
          <a:bodyPr vert="horz" wrap="square" lIns="92546" tIns="46273" rIns="92546" bIns="4627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9009063"/>
            <a:ext cx="3013075" cy="230187"/>
          </a:xfrm>
          <a:prstGeom prst="rect">
            <a:avLst/>
          </a:prstGeom>
          <a:noFill/>
          <a:ln w="9525">
            <a:noFill/>
            <a:miter lim="800000"/>
            <a:headEnd/>
            <a:tailEnd/>
          </a:ln>
          <a:effectLst/>
        </p:spPr>
        <p:txBody>
          <a:bodyPr vert="horz" wrap="square" lIns="92546" tIns="46273" rIns="92546" bIns="46273" numCol="1" anchor="b" anchorCtr="0" compatLnSpc="1">
            <a:prstTxWarp prst="textNoShape">
              <a:avLst/>
            </a:prstTxWarp>
          </a:bodyPr>
          <a:lstStyle>
            <a:lvl1pPr algn="l" defTabSz="925513" eaLnBrk="1" hangingPunct="1">
              <a:defRPr sz="900">
                <a:latin typeface="Arial" charset="0"/>
              </a:defRPr>
            </a:lvl1pPr>
          </a:lstStyle>
          <a:p>
            <a:endParaRPr lang="en-US"/>
          </a:p>
        </p:txBody>
      </p:sp>
      <p:sp>
        <p:nvSpPr>
          <p:cNvPr id="4103" name="Rectangle 7"/>
          <p:cNvSpPr>
            <a:spLocks noGrp="1" noChangeArrowheads="1"/>
          </p:cNvSpPr>
          <p:nvPr>
            <p:ph type="sldNum" sz="quarter" idx="5"/>
          </p:nvPr>
        </p:nvSpPr>
        <p:spPr bwMode="auto">
          <a:xfrm>
            <a:off x="3940175" y="9086850"/>
            <a:ext cx="3013075" cy="152400"/>
          </a:xfrm>
          <a:prstGeom prst="rect">
            <a:avLst/>
          </a:prstGeom>
          <a:noFill/>
          <a:ln w="9525">
            <a:noFill/>
            <a:miter lim="800000"/>
            <a:headEnd/>
            <a:tailEnd/>
          </a:ln>
          <a:effectLst/>
        </p:spPr>
        <p:txBody>
          <a:bodyPr vert="horz" wrap="square" lIns="92546" tIns="46273" rIns="92546" bIns="46273" numCol="1" anchor="b" anchorCtr="0" compatLnSpc="1">
            <a:prstTxWarp prst="textNoShape">
              <a:avLst/>
            </a:prstTxWarp>
          </a:bodyPr>
          <a:lstStyle>
            <a:lvl1pPr algn="r" defTabSz="925513" eaLnBrk="1" hangingPunct="1">
              <a:defRPr sz="900">
                <a:latin typeface="Arial" charset="0"/>
              </a:defRPr>
            </a:lvl1pPr>
          </a:lstStyle>
          <a:p>
            <a:fld id="{EB15A112-425E-4910-9FA3-272DF8B98733}"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7282" name="Rectangle 1026"/>
          <p:cNvSpPr>
            <a:spLocks noGrp="1" noChangeArrowheads="1"/>
          </p:cNvSpPr>
          <p:nvPr>
            <p:ph type="ctrTitle"/>
          </p:nvPr>
        </p:nvSpPr>
        <p:spPr>
          <a:xfrm>
            <a:off x="609600" y="762000"/>
            <a:ext cx="7772400" cy="2438400"/>
          </a:xfrm>
        </p:spPr>
        <p:txBody>
          <a:bodyPr/>
          <a:lstStyle>
            <a:lvl1pPr>
              <a:defRPr/>
            </a:lvl1pPr>
          </a:lstStyle>
          <a:p>
            <a:r>
              <a:rPr lang="en-US"/>
              <a:t>Click to edit Master title style</a:t>
            </a:r>
          </a:p>
        </p:txBody>
      </p:sp>
      <p:sp>
        <p:nvSpPr>
          <p:cNvPr id="97283" name="Rectangle 1027"/>
          <p:cNvSpPr>
            <a:spLocks noGrp="1" noChangeArrowheads="1"/>
          </p:cNvSpPr>
          <p:nvPr>
            <p:ph type="subTitle" idx="1"/>
          </p:nvPr>
        </p:nvSpPr>
        <p:spPr>
          <a:xfrm>
            <a:off x="685800" y="3962400"/>
            <a:ext cx="7696200" cy="1371600"/>
          </a:xfrm>
        </p:spPr>
        <p:txBody>
          <a:bodyPr/>
          <a:lstStyle>
            <a:lvl1pPr marL="0" indent="0" algn="ctr">
              <a:buFontTx/>
              <a:buNone/>
              <a:defRPr/>
            </a:lvl1pPr>
          </a:lstStyle>
          <a:p>
            <a:r>
              <a:rPr lang="en-US"/>
              <a:t>Click to edit Master subtitle style</a:t>
            </a:r>
          </a:p>
        </p:txBody>
      </p:sp>
      <p:sp>
        <p:nvSpPr>
          <p:cNvPr id="97284" name="Rectangle 1028"/>
          <p:cNvSpPr>
            <a:spLocks noGrp="1" noChangeArrowheads="1"/>
          </p:cNvSpPr>
          <p:nvPr>
            <p:ph type="dt" sz="half" idx="2"/>
          </p:nvPr>
        </p:nvSpPr>
        <p:spPr>
          <a:xfrm>
            <a:off x="457200" y="6245225"/>
            <a:ext cx="2133600" cy="476250"/>
          </a:xfrm>
        </p:spPr>
        <p:txBody>
          <a:bodyPr/>
          <a:lstStyle>
            <a:lvl1pPr>
              <a:defRPr/>
            </a:lvl1pPr>
          </a:lstStyle>
          <a:p>
            <a:fld id="{C5742167-0809-4F6A-94E9-6360C6989065}" type="datetime1">
              <a:rPr lang="en-US"/>
              <a:pPr/>
              <a:t>5/3/2012</a:t>
            </a:fld>
            <a:endParaRPr lang="en-US"/>
          </a:p>
        </p:txBody>
      </p:sp>
      <p:sp>
        <p:nvSpPr>
          <p:cNvPr id="97285" name="Rectangle 1029"/>
          <p:cNvSpPr>
            <a:spLocks noGrp="1" noChangeArrowheads="1"/>
          </p:cNvSpPr>
          <p:nvPr>
            <p:ph type="ftr" sz="quarter" idx="3"/>
          </p:nvPr>
        </p:nvSpPr>
        <p:spPr>
          <a:xfrm>
            <a:off x="3124200" y="6245225"/>
            <a:ext cx="2895600" cy="476250"/>
          </a:xfrm>
        </p:spPr>
        <p:txBody>
          <a:bodyPr/>
          <a:lstStyle>
            <a:lvl1pPr>
              <a:defRPr/>
            </a:lvl1pPr>
          </a:lstStyle>
          <a:p>
            <a:r>
              <a:rPr lang="en-US"/>
              <a:t>Free Template from www.brainybetty.com</a:t>
            </a:r>
          </a:p>
        </p:txBody>
      </p:sp>
      <p:sp>
        <p:nvSpPr>
          <p:cNvPr id="97286" name="Rectangle 1030"/>
          <p:cNvSpPr>
            <a:spLocks noGrp="1" noChangeArrowheads="1"/>
          </p:cNvSpPr>
          <p:nvPr>
            <p:ph type="sldNum" sz="quarter" idx="4"/>
          </p:nvPr>
        </p:nvSpPr>
        <p:spPr>
          <a:xfrm>
            <a:off x="6553200" y="6245225"/>
            <a:ext cx="2133600" cy="476250"/>
          </a:xfrm>
        </p:spPr>
        <p:txBody>
          <a:bodyPr/>
          <a:lstStyle>
            <a:lvl1pPr>
              <a:defRPr/>
            </a:lvl1pPr>
          </a:lstStyle>
          <a:p>
            <a:fld id="{E950584E-9032-4EC9-B704-D5A62801FC60}" type="slidenum">
              <a:rPr lang="en-US"/>
              <a:pPr/>
              <a:t>‹#›</a:t>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5722C0A-429A-47C7-A036-F9D8AC9F599B}" type="datetime1">
              <a:rPr lang="en-US"/>
              <a:pPr/>
              <a:t>5/3/2012</a:t>
            </a:fld>
            <a:endParaRPr lang="en-US"/>
          </a:p>
        </p:txBody>
      </p:sp>
      <p:sp>
        <p:nvSpPr>
          <p:cNvPr id="5" name="Footer Placeholder 4"/>
          <p:cNvSpPr>
            <a:spLocks noGrp="1"/>
          </p:cNvSpPr>
          <p:nvPr>
            <p:ph type="ftr" sz="quarter" idx="11"/>
          </p:nvPr>
        </p:nvSpPr>
        <p:spPr/>
        <p:txBody>
          <a:bodyPr/>
          <a:lstStyle>
            <a:lvl1pPr>
              <a:defRPr/>
            </a:lvl1pPr>
          </a:lstStyle>
          <a:p>
            <a:r>
              <a:rPr lang="en-US"/>
              <a:t>Free Template from www.brainybetty.com</a:t>
            </a:r>
          </a:p>
        </p:txBody>
      </p:sp>
      <p:sp>
        <p:nvSpPr>
          <p:cNvPr id="6" name="Slide Number Placeholder 5"/>
          <p:cNvSpPr>
            <a:spLocks noGrp="1"/>
          </p:cNvSpPr>
          <p:nvPr>
            <p:ph type="sldNum" sz="quarter" idx="12"/>
          </p:nvPr>
        </p:nvSpPr>
        <p:spPr/>
        <p:txBody>
          <a:bodyPr/>
          <a:lstStyle>
            <a:lvl1pPr>
              <a:defRPr/>
            </a:lvl1pPr>
          </a:lstStyle>
          <a:p>
            <a:fld id="{311CB4EA-135C-4B7B-A286-ECEF5F7753C5}" type="slidenum">
              <a:rPr lang="en-US"/>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9C25931-76A2-420B-9877-AB9DF5B40EA2}" type="datetime1">
              <a:rPr lang="en-US"/>
              <a:pPr/>
              <a:t>5/3/2012</a:t>
            </a:fld>
            <a:endParaRPr lang="en-US"/>
          </a:p>
        </p:txBody>
      </p:sp>
      <p:sp>
        <p:nvSpPr>
          <p:cNvPr id="5" name="Footer Placeholder 4"/>
          <p:cNvSpPr>
            <a:spLocks noGrp="1"/>
          </p:cNvSpPr>
          <p:nvPr>
            <p:ph type="ftr" sz="quarter" idx="11"/>
          </p:nvPr>
        </p:nvSpPr>
        <p:spPr/>
        <p:txBody>
          <a:bodyPr/>
          <a:lstStyle>
            <a:lvl1pPr>
              <a:defRPr/>
            </a:lvl1pPr>
          </a:lstStyle>
          <a:p>
            <a:r>
              <a:rPr lang="en-US"/>
              <a:t>Free Template from www.brainybetty.com</a:t>
            </a:r>
          </a:p>
        </p:txBody>
      </p:sp>
      <p:sp>
        <p:nvSpPr>
          <p:cNvPr id="6" name="Slide Number Placeholder 5"/>
          <p:cNvSpPr>
            <a:spLocks noGrp="1"/>
          </p:cNvSpPr>
          <p:nvPr>
            <p:ph type="sldNum" sz="quarter" idx="12"/>
          </p:nvPr>
        </p:nvSpPr>
        <p:spPr/>
        <p:txBody>
          <a:bodyPr/>
          <a:lstStyle>
            <a:lvl1pPr>
              <a:defRPr/>
            </a:lvl1pPr>
          </a:lstStyle>
          <a:p>
            <a:fld id="{9C44CA97-6347-4F71-85C6-B2A9B16D0344}" type="slidenum">
              <a:rPr lang="en-US"/>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9E21BD1-929C-4F09-B884-826C26822179}" type="datetime1">
              <a:rPr lang="en-US"/>
              <a:pPr/>
              <a:t>5/3/2012</a:t>
            </a:fld>
            <a:endParaRPr lang="en-US"/>
          </a:p>
        </p:txBody>
      </p:sp>
      <p:sp>
        <p:nvSpPr>
          <p:cNvPr id="5" name="Footer Placeholder 4"/>
          <p:cNvSpPr>
            <a:spLocks noGrp="1"/>
          </p:cNvSpPr>
          <p:nvPr>
            <p:ph type="ftr" sz="quarter" idx="11"/>
          </p:nvPr>
        </p:nvSpPr>
        <p:spPr/>
        <p:txBody>
          <a:bodyPr/>
          <a:lstStyle>
            <a:lvl1pPr>
              <a:defRPr/>
            </a:lvl1pPr>
          </a:lstStyle>
          <a:p>
            <a:r>
              <a:rPr lang="en-US"/>
              <a:t>Free Template from www.brainybetty.com</a:t>
            </a:r>
          </a:p>
        </p:txBody>
      </p:sp>
      <p:sp>
        <p:nvSpPr>
          <p:cNvPr id="6" name="Slide Number Placeholder 5"/>
          <p:cNvSpPr>
            <a:spLocks noGrp="1"/>
          </p:cNvSpPr>
          <p:nvPr>
            <p:ph type="sldNum" sz="quarter" idx="12"/>
          </p:nvPr>
        </p:nvSpPr>
        <p:spPr/>
        <p:txBody>
          <a:bodyPr/>
          <a:lstStyle>
            <a:lvl1pPr>
              <a:defRPr/>
            </a:lvl1pPr>
          </a:lstStyle>
          <a:p>
            <a:fld id="{FADF8F8B-CBD0-4708-848E-AFF19C431BC3}" type="slidenum">
              <a:rPr lang="en-US"/>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0195683E-33F1-42D4-848D-A85FEC24EC46}" type="datetime1">
              <a:rPr lang="en-US"/>
              <a:pPr/>
              <a:t>5/3/2012</a:t>
            </a:fld>
            <a:endParaRPr lang="en-US"/>
          </a:p>
        </p:txBody>
      </p:sp>
      <p:sp>
        <p:nvSpPr>
          <p:cNvPr id="5" name="Footer Placeholder 4"/>
          <p:cNvSpPr>
            <a:spLocks noGrp="1"/>
          </p:cNvSpPr>
          <p:nvPr>
            <p:ph type="ftr" sz="quarter" idx="11"/>
          </p:nvPr>
        </p:nvSpPr>
        <p:spPr/>
        <p:txBody>
          <a:bodyPr/>
          <a:lstStyle>
            <a:lvl1pPr>
              <a:defRPr/>
            </a:lvl1pPr>
          </a:lstStyle>
          <a:p>
            <a:r>
              <a:rPr lang="en-US"/>
              <a:t>Free Template from www.brainybetty.com</a:t>
            </a:r>
          </a:p>
        </p:txBody>
      </p:sp>
      <p:sp>
        <p:nvSpPr>
          <p:cNvPr id="6" name="Slide Number Placeholder 5"/>
          <p:cNvSpPr>
            <a:spLocks noGrp="1"/>
          </p:cNvSpPr>
          <p:nvPr>
            <p:ph type="sldNum" sz="quarter" idx="12"/>
          </p:nvPr>
        </p:nvSpPr>
        <p:spPr/>
        <p:txBody>
          <a:bodyPr/>
          <a:lstStyle>
            <a:lvl1pPr>
              <a:defRPr/>
            </a:lvl1pPr>
          </a:lstStyle>
          <a:p>
            <a:fld id="{CCF80669-9BCA-4F3B-A4C6-E0F364696B69}" type="slidenum">
              <a:rPr lang="en-US"/>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5B785F3E-8908-41BE-B406-5EC9F81685F8}" type="datetime1">
              <a:rPr lang="en-US"/>
              <a:pPr/>
              <a:t>5/3/2012</a:t>
            </a:fld>
            <a:endParaRPr lang="en-US"/>
          </a:p>
        </p:txBody>
      </p:sp>
      <p:sp>
        <p:nvSpPr>
          <p:cNvPr id="6" name="Footer Placeholder 5"/>
          <p:cNvSpPr>
            <a:spLocks noGrp="1"/>
          </p:cNvSpPr>
          <p:nvPr>
            <p:ph type="ftr" sz="quarter" idx="11"/>
          </p:nvPr>
        </p:nvSpPr>
        <p:spPr/>
        <p:txBody>
          <a:bodyPr/>
          <a:lstStyle>
            <a:lvl1pPr>
              <a:defRPr/>
            </a:lvl1pPr>
          </a:lstStyle>
          <a:p>
            <a:r>
              <a:rPr lang="en-US"/>
              <a:t>Free Template from www.brainybetty.com</a:t>
            </a:r>
          </a:p>
        </p:txBody>
      </p:sp>
      <p:sp>
        <p:nvSpPr>
          <p:cNvPr id="7" name="Slide Number Placeholder 6"/>
          <p:cNvSpPr>
            <a:spLocks noGrp="1"/>
          </p:cNvSpPr>
          <p:nvPr>
            <p:ph type="sldNum" sz="quarter" idx="12"/>
          </p:nvPr>
        </p:nvSpPr>
        <p:spPr/>
        <p:txBody>
          <a:bodyPr/>
          <a:lstStyle>
            <a:lvl1pPr>
              <a:defRPr/>
            </a:lvl1pPr>
          </a:lstStyle>
          <a:p>
            <a:fld id="{67C00130-A4E9-42F1-8C2D-1D475BE417CF}" type="slidenum">
              <a:rPr lang="en-US"/>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B85E753D-DA59-4243-95CB-23F81AA4B8C3}" type="datetime1">
              <a:rPr lang="en-US"/>
              <a:pPr/>
              <a:t>5/3/2012</a:t>
            </a:fld>
            <a:endParaRPr lang="en-US"/>
          </a:p>
        </p:txBody>
      </p:sp>
      <p:sp>
        <p:nvSpPr>
          <p:cNvPr id="8" name="Footer Placeholder 7"/>
          <p:cNvSpPr>
            <a:spLocks noGrp="1"/>
          </p:cNvSpPr>
          <p:nvPr>
            <p:ph type="ftr" sz="quarter" idx="11"/>
          </p:nvPr>
        </p:nvSpPr>
        <p:spPr/>
        <p:txBody>
          <a:bodyPr/>
          <a:lstStyle>
            <a:lvl1pPr>
              <a:defRPr/>
            </a:lvl1pPr>
          </a:lstStyle>
          <a:p>
            <a:r>
              <a:rPr lang="en-US"/>
              <a:t>Free Template from www.brainybetty.com</a:t>
            </a:r>
          </a:p>
        </p:txBody>
      </p:sp>
      <p:sp>
        <p:nvSpPr>
          <p:cNvPr id="9" name="Slide Number Placeholder 8"/>
          <p:cNvSpPr>
            <a:spLocks noGrp="1"/>
          </p:cNvSpPr>
          <p:nvPr>
            <p:ph type="sldNum" sz="quarter" idx="12"/>
          </p:nvPr>
        </p:nvSpPr>
        <p:spPr/>
        <p:txBody>
          <a:bodyPr/>
          <a:lstStyle>
            <a:lvl1pPr>
              <a:defRPr/>
            </a:lvl1pPr>
          </a:lstStyle>
          <a:p>
            <a:fld id="{CD0F49E6-7FFE-424E-8C4B-1138189A5D81}" type="slidenum">
              <a:rPr lang="en-US"/>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003902DE-9471-415F-9D69-0044CF59063D}" type="datetime1">
              <a:rPr lang="en-US"/>
              <a:pPr/>
              <a:t>5/3/2012</a:t>
            </a:fld>
            <a:endParaRPr lang="en-US"/>
          </a:p>
        </p:txBody>
      </p:sp>
      <p:sp>
        <p:nvSpPr>
          <p:cNvPr id="4" name="Footer Placeholder 3"/>
          <p:cNvSpPr>
            <a:spLocks noGrp="1"/>
          </p:cNvSpPr>
          <p:nvPr>
            <p:ph type="ftr" sz="quarter" idx="11"/>
          </p:nvPr>
        </p:nvSpPr>
        <p:spPr/>
        <p:txBody>
          <a:bodyPr/>
          <a:lstStyle>
            <a:lvl1pPr>
              <a:defRPr/>
            </a:lvl1pPr>
          </a:lstStyle>
          <a:p>
            <a:r>
              <a:rPr lang="en-US"/>
              <a:t>Free Template from www.brainybetty.com</a:t>
            </a:r>
          </a:p>
        </p:txBody>
      </p:sp>
      <p:sp>
        <p:nvSpPr>
          <p:cNvPr id="5" name="Slide Number Placeholder 4"/>
          <p:cNvSpPr>
            <a:spLocks noGrp="1"/>
          </p:cNvSpPr>
          <p:nvPr>
            <p:ph type="sldNum" sz="quarter" idx="12"/>
          </p:nvPr>
        </p:nvSpPr>
        <p:spPr/>
        <p:txBody>
          <a:bodyPr/>
          <a:lstStyle>
            <a:lvl1pPr>
              <a:defRPr/>
            </a:lvl1pPr>
          </a:lstStyle>
          <a:p>
            <a:fld id="{121C4706-2E81-47D3-9E6F-0BE42334609B}" type="slidenum">
              <a:rPr lang="en-US"/>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8480EA7-A50D-42DA-A46F-7288F4D0A5D1}" type="datetime1">
              <a:rPr lang="en-US"/>
              <a:pPr/>
              <a:t>5/3/2012</a:t>
            </a:fld>
            <a:endParaRPr lang="en-US"/>
          </a:p>
        </p:txBody>
      </p:sp>
      <p:sp>
        <p:nvSpPr>
          <p:cNvPr id="3" name="Footer Placeholder 2"/>
          <p:cNvSpPr>
            <a:spLocks noGrp="1"/>
          </p:cNvSpPr>
          <p:nvPr>
            <p:ph type="ftr" sz="quarter" idx="11"/>
          </p:nvPr>
        </p:nvSpPr>
        <p:spPr/>
        <p:txBody>
          <a:bodyPr/>
          <a:lstStyle>
            <a:lvl1pPr>
              <a:defRPr/>
            </a:lvl1pPr>
          </a:lstStyle>
          <a:p>
            <a:r>
              <a:rPr lang="en-US"/>
              <a:t>Free Template from www.brainybetty.com</a:t>
            </a:r>
          </a:p>
        </p:txBody>
      </p:sp>
      <p:sp>
        <p:nvSpPr>
          <p:cNvPr id="4" name="Slide Number Placeholder 3"/>
          <p:cNvSpPr>
            <a:spLocks noGrp="1"/>
          </p:cNvSpPr>
          <p:nvPr>
            <p:ph type="sldNum" sz="quarter" idx="12"/>
          </p:nvPr>
        </p:nvSpPr>
        <p:spPr/>
        <p:txBody>
          <a:bodyPr/>
          <a:lstStyle>
            <a:lvl1pPr>
              <a:defRPr/>
            </a:lvl1pPr>
          </a:lstStyle>
          <a:p>
            <a:fld id="{A7B18FD9-2EDB-4E4D-8433-B53B62987589}" type="slidenum">
              <a:rPr lang="en-US"/>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A62F0BB-D8DF-46D1-AB6A-B859E29E3900}" type="datetime1">
              <a:rPr lang="en-US"/>
              <a:pPr/>
              <a:t>5/3/2012</a:t>
            </a:fld>
            <a:endParaRPr lang="en-US"/>
          </a:p>
        </p:txBody>
      </p:sp>
      <p:sp>
        <p:nvSpPr>
          <p:cNvPr id="6" name="Footer Placeholder 5"/>
          <p:cNvSpPr>
            <a:spLocks noGrp="1"/>
          </p:cNvSpPr>
          <p:nvPr>
            <p:ph type="ftr" sz="quarter" idx="11"/>
          </p:nvPr>
        </p:nvSpPr>
        <p:spPr/>
        <p:txBody>
          <a:bodyPr/>
          <a:lstStyle>
            <a:lvl1pPr>
              <a:defRPr/>
            </a:lvl1pPr>
          </a:lstStyle>
          <a:p>
            <a:r>
              <a:rPr lang="en-US"/>
              <a:t>Free Template from www.brainybetty.com</a:t>
            </a:r>
          </a:p>
        </p:txBody>
      </p:sp>
      <p:sp>
        <p:nvSpPr>
          <p:cNvPr id="7" name="Slide Number Placeholder 6"/>
          <p:cNvSpPr>
            <a:spLocks noGrp="1"/>
          </p:cNvSpPr>
          <p:nvPr>
            <p:ph type="sldNum" sz="quarter" idx="12"/>
          </p:nvPr>
        </p:nvSpPr>
        <p:spPr/>
        <p:txBody>
          <a:bodyPr/>
          <a:lstStyle>
            <a:lvl1pPr>
              <a:defRPr/>
            </a:lvl1pPr>
          </a:lstStyle>
          <a:p>
            <a:fld id="{22625FBD-E847-47AB-879C-F6849FEAA6E5}" type="slidenum">
              <a:rPr lang="en-US"/>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60F5DC3A-28CE-41D0-AAE9-AB1811C810E7}" type="datetime1">
              <a:rPr lang="en-US"/>
              <a:pPr/>
              <a:t>5/3/2012</a:t>
            </a:fld>
            <a:endParaRPr lang="en-US"/>
          </a:p>
        </p:txBody>
      </p:sp>
      <p:sp>
        <p:nvSpPr>
          <p:cNvPr id="6" name="Footer Placeholder 5"/>
          <p:cNvSpPr>
            <a:spLocks noGrp="1"/>
          </p:cNvSpPr>
          <p:nvPr>
            <p:ph type="ftr" sz="quarter" idx="11"/>
          </p:nvPr>
        </p:nvSpPr>
        <p:spPr/>
        <p:txBody>
          <a:bodyPr/>
          <a:lstStyle>
            <a:lvl1pPr>
              <a:defRPr/>
            </a:lvl1pPr>
          </a:lstStyle>
          <a:p>
            <a:r>
              <a:rPr lang="en-US"/>
              <a:t>Free Template from www.brainybetty.com</a:t>
            </a:r>
          </a:p>
        </p:txBody>
      </p:sp>
      <p:sp>
        <p:nvSpPr>
          <p:cNvPr id="7" name="Slide Number Placeholder 6"/>
          <p:cNvSpPr>
            <a:spLocks noGrp="1"/>
          </p:cNvSpPr>
          <p:nvPr>
            <p:ph type="sldNum" sz="quarter" idx="12"/>
          </p:nvPr>
        </p:nvSpPr>
        <p:spPr/>
        <p:txBody>
          <a:bodyPr/>
          <a:lstStyle>
            <a:lvl1pPr>
              <a:defRPr/>
            </a:lvl1pPr>
          </a:lstStyle>
          <a:p>
            <a:fld id="{59F2CEB3-09E3-4250-BBA9-0582BAF6D36D}" type="slidenum">
              <a:rPr lang="en-US"/>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625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6260" name="Rectangle 4"/>
          <p:cNvSpPr>
            <a:spLocks noGrp="1" noChangeArrowheads="1"/>
          </p:cNvSpPr>
          <p:nvPr>
            <p:ph type="dt" sz="half" idx="2"/>
          </p:nvPr>
        </p:nvSpPr>
        <p:spPr bwMode="auto">
          <a:xfrm>
            <a:off x="0" y="66135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solidFill>
                  <a:schemeClr val="bg1"/>
                </a:solidFill>
                <a:latin typeface="+mn-lt"/>
              </a:defRPr>
            </a:lvl1pPr>
          </a:lstStyle>
          <a:p>
            <a:fld id="{3CF46773-B2E9-4027-9B23-FEAE3E0DED8E}" type="datetime1">
              <a:rPr lang="en-US"/>
              <a:pPr/>
              <a:t>5/3/2012</a:t>
            </a:fld>
            <a:endParaRPr lang="en-US"/>
          </a:p>
        </p:txBody>
      </p:sp>
      <p:sp>
        <p:nvSpPr>
          <p:cNvPr id="96261" name="Rectangle 5"/>
          <p:cNvSpPr>
            <a:spLocks noGrp="1" noChangeArrowheads="1"/>
          </p:cNvSpPr>
          <p:nvPr>
            <p:ph type="ftr" sz="quarter" idx="3"/>
          </p:nvPr>
        </p:nvSpPr>
        <p:spPr bwMode="auto">
          <a:xfrm>
            <a:off x="2209800" y="6629400"/>
            <a:ext cx="46482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chemeClr val="bg1"/>
                </a:solidFill>
                <a:latin typeface="+mn-lt"/>
              </a:defRPr>
            </a:lvl1pPr>
          </a:lstStyle>
          <a:p>
            <a:r>
              <a:rPr lang="en-US"/>
              <a:t>Free Template from www.brainybetty.com</a:t>
            </a:r>
          </a:p>
        </p:txBody>
      </p:sp>
      <p:sp>
        <p:nvSpPr>
          <p:cNvPr id="96262" name="Rectangle 6"/>
          <p:cNvSpPr>
            <a:spLocks noGrp="1" noChangeArrowheads="1"/>
          </p:cNvSpPr>
          <p:nvPr>
            <p:ph type="sldNum" sz="quarter" idx="4"/>
          </p:nvPr>
        </p:nvSpPr>
        <p:spPr bwMode="auto">
          <a:xfrm>
            <a:off x="7010400" y="66135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bg1"/>
                </a:solidFill>
                <a:latin typeface="+mn-lt"/>
              </a:defRPr>
            </a:lvl1pPr>
          </a:lstStyle>
          <a:p>
            <a:fld id="{E316A2B1-DC1F-434B-B242-A4203B624BF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ransition/>
  <p:timing>
    <p:tnLst>
      <p:par>
        <p:cTn id="1" dur="indefinite" restart="never" nodeType="tmRoot"/>
      </p:par>
    </p:tnLst>
  </p:timing>
  <p:hf hdr="0"/>
  <p:txStyles>
    <p:titleStyle>
      <a:lvl1pPr algn="ctr" rtl="0" fontAlgn="base">
        <a:spcBef>
          <a:spcPct val="0"/>
        </a:spcBef>
        <a:spcAft>
          <a:spcPct val="0"/>
        </a:spcAft>
        <a:defRPr sz="4400" b="1">
          <a:solidFill>
            <a:schemeClr val="bg1"/>
          </a:solidFill>
          <a:latin typeface="+mj-lt"/>
          <a:ea typeface="+mj-ea"/>
          <a:cs typeface="+mj-cs"/>
        </a:defRPr>
      </a:lvl1pPr>
      <a:lvl2pPr algn="ctr" rtl="0" fontAlgn="base">
        <a:spcBef>
          <a:spcPct val="0"/>
        </a:spcBef>
        <a:spcAft>
          <a:spcPct val="0"/>
        </a:spcAft>
        <a:defRPr sz="4400" b="1">
          <a:solidFill>
            <a:schemeClr val="bg1"/>
          </a:solidFill>
          <a:latin typeface="Trebuchet MS" pitchFamily="34" charset="0"/>
        </a:defRPr>
      </a:lvl2pPr>
      <a:lvl3pPr algn="ctr" rtl="0" fontAlgn="base">
        <a:spcBef>
          <a:spcPct val="0"/>
        </a:spcBef>
        <a:spcAft>
          <a:spcPct val="0"/>
        </a:spcAft>
        <a:defRPr sz="4400" b="1">
          <a:solidFill>
            <a:schemeClr val="bg1"/>
          </a:solidFill>
          <a:latin typeface="Trebuchet MS" pitchFamily="34" charset="0"/>
        </a:defRPr>
      </a:lvl3pPr>
      <a:lvl4pPr algn="ctr" rtl="0" fontAlgn="base">
        <a:spcBef>
          <a:spcPct val="0"/>
        </a:spcBef>
        <a:spcAft>
          <a:spcPct val="0"/>
        </a:spcAft>
        <a:defRPr sz="4400" b="1">
          <a:solidFill>
            <a:schemeClr val="bg1"/>
          </a:solidFill>
          <a:latin typeface="Trebuchet MS" pitchFamily="34" charset="0"/>
        </a:defRPr>
      </a:lvl4pPr>
      <a:lvl5pPr algn="ctr" rtl="0" fontAlgn="base">
        <a:spcBef>
          <a:spcPct val="0"/>
        </a:spcBef>
        <a:spcAft>
          <a:spcPct val="0"/>
        </a:spcAft>
        <a:defRPr sz="4400" b="1">
          <a:solidFill>
            <a:schemeClr val="bg1"/>
          </a:solidFill>
          <a:latin typeface="Trebuchet MS" pitchFamily="34" charset="0"/>
        </a:defRPr>
      </a:lvl5pPr>
      <a:lvl6pPr marL="457200" algn="ctr" rtl="0" fontAlgn="base">
        <a:spcBef>
          <a:spcPct val="0"/>
        </a:spcBef>
        <a:spcAft>
          <a:spcPct val="0"/>
        </a:spcAft>
        <a:defRPr sz="4400" b="1">
          <a:solidFill>
            <a:schemeClr val="bg1"/>
          </a:solidFill>
          <a:latin typeface="Trebuchet MS" pitchFamily="34" charset="0"/>
        </a:defRPr>
      </a:lvl6pPr>
      <a:lvl7pPr marL="914400" algn="ctr" rtl="0" fontAlgn="base">
        <a:spcBef>
          <a:spcPct val="0"/>
        </a:spcBef>
        <a:spcAft>
          <a:spcPct val="0"/>
        </a:spcAft>
        <a:defRPr sz="4400" b="1">
          <a:solidFill>
            <a:schemeClr val="bg1"/>
          </a:solidFill>
          <a:latin typeface="Trebuchet MS" pitchFamily="34" charset="0"/>
        </a:defRPr>
      </a:lvl7pPr>
      <a:lvl8pPr marL="1371600" algn="ctr" rtl="0" fontAlgn="base">
        <a:spcBef>
          <a:spcPct val="0"/>
        </a:spcBef>
        <a:spcAft>
          <a:spcPct val="0"/>
        </a:spcAft>
        <a:defRPr sz="4400" b="1">
          <a:solidFill>
            <a:schemeClr val="bg1"/>
          </a:solidFill>
          <a:latin typeface="Trebuchet MS" pitchFamily="34" charset="0"/>
        </a:defRPr>
      </a:lvl8pPr>
      <a:lvl9pPr marL="1828800" algn="ctr" rtl="0" fontAlgn="base">
        <a:spcBef>
          <a:spcPct val="0"/>
        </a:spcBef>
        <a:spcAft>
          <a:spcPct val="0"/>
        </a:spcAft>
        <a:defRPr sz="4400" b="1">
          <a:solidFill>
            <a:schemeClr val="bg1"/>
          </a:solidFill>
          <a:latin typeface="Trebuchet MS" pitchFamily="34" charset="0"/>
        </a:defRPr>
      </a:lvl9pPr>
    </p:titleStyle>
    <p:bodyStyle>
      <a:lvl1pPr marL="342900" indent="-342900" algn="l" rtl="0" fontAlgn="base">
        <a:spcBef>
          <a:spcPct val="20000"/>
        </a:spcBef>
        <a:spcAft>
          <a:spcPct val="0"/>
        </a:spcAft>
        <a:buChar char="•"/>
        <a:defRPr sz="3200">
          <a:solidFill>
            <a:schemeClr val="bg1"/>
          </a:solidFill>
          <a:latin typeface="+mn-lt"/>
          <a:ea typeface="+mn-ea"/>
          <a:cs typeface="+mn-cs"/>
        </a:defRPr>
      </a:lvl1pPr>
      <a:lvl2pPr marL="742950" indent="-285750" algn="l" rtl="0" fontAlgn="base">
        <a:spcBef>
          <a:spcPct val="20000"/>
        </a:spcBef>
        <a:spcAft>
          <a:spcPct val="0"/>
        </a:spcAft>
        <a:buChar char="–"/>
        <a:defRPr sz="28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000">
          <a:solidFill>
            <a:schemeClr val="bg1"/>
          </a:solidFill>
          <a:latin typeface="+mn-lt"/>
        </a:defRPr>
      </a:lvl4pPr>
      <a:lvl5pPr marL="2057400" indent="-228600" algn="l" rtl="0" fontAlgn="base">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094658" name="Rectangle 2"/>
          <p:cNvSpPr>
            <a:spLocks noGrp="1" noChangeArrowheads="1"/>
          </p:cNvSpPr>
          <p:nvPr>
            <p:ph type="title"/>
          </p:nvPr>
        </p:nvSpPr>
        <p:spPr>
          <a:xfrm>
            <a:off x="457200" y="1600200"/>
            <a:ext cx="8229600" cy="2362200"/>
          </a:xfrm>
          <a:solidFill>
            <a:srgbClr val="000080">
              <a:alpha val="39999"/>
            </a:srgbClr>
          </a:solidFill>
        </p:spPr>
        <p:txBody>
          <a:bodyPr/>
          <a:lstStyle/>
          <a:p>
            <a:r>
              <a:rPr lang="en-US" sz="4800" b="0" dirty="0" smtClean="0">
                <a:solidFill>
                  <a:srgbClr val="FFCC66"/>
                </a:solidFill>
                <a:effectLst>
                  <a:outerShdw blurRad="38100" dist="38100" dir="2700000" algn="tl">
                    <a:srgbClr val="000000"/>
                  </a:outerShdw>
                </a:effectLst>
                <a:latin typeface="Arial Black" pitchFamily="34" charset="0"/>
              </a:rPr>
              <a:t>The Family In a Dysfunctional World…How to Live!</a:t>
            </a:r>
            <a:r>
              <a:rPr lang="en-US" sz="4800" b="0" dirty="0">
                <a:solidFill>
                  <a:srgbClr val="FFCC66"/>
                </a:solidFill>
                <a:effectLst>
                  <a:outerShdw blurRad="38100" dist="38100" dir="2700000" algn="tl">
                    <a:srgbClr val="000000"/>
                  </a:outerShdw>
                </a:effectLst>
                <a:latin typeface="Arial Black" pitchFamily="34" charset="0"/>
              </a:rPr>
              <a:t> </a:t>
            </a:r>
          </a:p>
        </p:txBody>
      </p:sp>
      <p:sp>
        <p:nvSpPr>
          <p:cNvPr id="1094660" name="Text Box 4"/>
          <p:cNvSpPr txBox="1">
            <a:spLocks noChangeArrowheads="1"/>
          </p:cNvSpPr>
          <p:nvPr/>
        </p:nvSpPr>
        <p:spPr bwMode="auto">
          <a:xfrm>
            <a:off x="533400" y="4267200"/>
            <a:ext cx="8001000" cy="914400"/>
          </a:xfrm>
          <a:prstGeom prst="rect">
            <a:avLst/>
          </a:prstGeom>
          <a:solidFill>
            <a:srgbClr val="000080">
              <a:alpha val="39999"/>
            </a:srgbClr>
          </a:solidFill>
          <a:ln w="9525">
            <a:noFill/>
            <a:miter lim="800000"/>
            <a:headEnd/>
            <a:tailEnd/>
          </a:ln>
          <a:effectLst/>
        </p:spPr>
        <p:txBody>
          <a:bodyPr>
            <a:spAutoFit/>
          </a:bodyPr>
          <a:lstStyle/>
          <a:p>
            <a:pPr>
              <a:spcBef>
                <a:spcPct val="50000"/>
              </a:spcBef>
            </a:pPr>
            <a:r>
              <a:rPr lang="en-US" sz="5400" dirty="0">
                <a:solidFill>
                  <a:schemeClr val="bg1"/>
                </a:solidFill>
                <a:effectLst>
                  <a:outerShdw blurRad="38100" dist="38100" dir="2700000" algn="tl">
                    <a:srgbClr val="000000"/>
                  </a:outerShdw>
                </a:effectLst>
              </a:rPr>
              <a:t>Colossians </a:t>
            </a:r>
            <a:r>
              <a:rPr lang="en-US" sz="5400" dirty="0" smtClean="0">
                <a:solidFill>
                  <a:schemeClr val="bg1"/>
                </a:solidFill>
                <a:effectLst>
                  <a:outerShdw blurRad="38100" dist="38100" dir="2700000" algn="tl">
                    <a:srgbClr val="000000"/>
                  </a:outerShdw>
                </a:effectLst>
              </a:rPr>
              <a:t>3:5-24</a:t>
            </a:r>
            <a:endParaRPr lang="en-US" sz="5400" dirty="0">
              <a:solidFill>
                <a:schemeClr val="bg1"/>
              </a:solidFill>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188868" name="Text Box 4"/>
          <p:cNvSpPr txBox="1">
            <a:spLocks noChangeArrowheads="1"/>
          </p:cNvSpPr>
          <p:nvPr/>
        </p:nvSpPr>
        <p:spPr bwMode="auto">
          <a:xfrm>
            <a:off x="304800" y="304800"/>
            <a:ext cx="8534400" cy="5724644"/>
          </a:xfrm>
          <a:prstGeom prst="rect">
            <a:avLst/>
          </a:prstGeom>
          <a:solidFill>
            <a:srgbClr val="000080">
              <a:alpha val="39999"/>
            </a:srgbClr>
          </a:solidFill>
          <a:ln w="9525">
            <a:noFill/>
            <a:miter lim="800000"/>
            <a:headEnd/>
            <a:tailEnd/>
          </a:ln>
          <a:effectLst/>
        </p:spPr>
        <p:txBody>
          <a:bodyPr wrap="square">
            <a:spAutoFit/>
          </a:bodyPr>
          <a:lstStyle/>
          <a:p>
            <a:pPr>
              <a:lnSpc>
                <a:spcPct val="85000"/>
              </a:lnSpc>
              <a:spcBef>
                <a:spcPct val="50000"/>
              </a:spcBef>
            </a:pPr>
            <a:r>
              <a:rPr lang="en-US" sz="6000" b="1" dirty="0" smtClean="0">
                <a:solidFill>
                  <a:srgbClr val="FFCC66"/>
                </a:solidFill>
                <a:effectLst>
                  <a:outerShdw blurRad="38100" dist="38100" dir="2700000" algn="tl">
                    <a:srgbClr val="000000"/>
                  </a:outerShdw>
                </a:effectLst>
              </a:rPr>
              <a:t>The Model to Follow: </a:t>
            </a:r>
          </a:p>
          <a:p>
            <a:pPr marL="1143000" indent="-1143000" algn="l">
              <a:lnSpc>
                <a:spcPct val="85000"/>
              </a:lnSpc>
              <a:spcBef>
                <a:spcPct val="50000"/>
              </a:spcBef>
              <a:buFont typeface="+mj-lt"/>
              <a:buAutoNum type="arabicPeriod"/>
            </a:pPr>
            <a:r>
              <a:rPr lang="en-US" sz="6000" b="1" dirty="0" smtClean="0">
                <a:solidFill>
                  <a:srgbClr val="FFCC66"/>
                </a:solidFill>
                <a:effectLst>
                  <a:outerShdw blurRad="38100" dist="38100" dir="2700000" algn="tl">
                    <a:srgbClr val="000000"/>
                  </a:outerShdw>
                </a:effectLst>
              </a:rPr>
              <a:t>Things to take </a:t>
            </a:r>
            <a:r>
              <a:rPr lang="en-US" sz="6000" b="1" dirty="0" smtClean="0">
                <a:solidFill>
                  <a:srgbClr val="FFCC66"/>
                </a:solidFill>
                <a:effectLst>
                  <a:outerShdw blurRad="38100" dist="38100" dir="2700000" algn="tl">
                    <a:srgbClr val="000000"/>
                  </a:outerShdw>
                </a:effectLst>
              </a:rPr>
              <a:t>off. </a:t>
            </a:r>
            <a:r>
              <a:rPr lang="en-US" sz="6000" b="1" dirty="0" smtClean="0">
                <a:solidFill>
                  <a:schemeClr val="bg1"/>
                </a:solidFill>
                <a:effectLst>
                  <a:outerShdw blurRad="38100" dist="38100" dir="2700000" algn="tl">
                    <a:srgbClr val="000000"/>
                  </a:outerShdw>
                </a:effectLst>
              </a:rPr>
              <a:t>( Col.3:5-11)</a:t>
            </a:r>
          </a:p>
          <a:p>
            <a:pPr marL="1143000" indent="-1143000" algn="l">
              <a:lnSpc>
                <a:spcPct val="85000"/>
              </a:lnSpc>
              <a:spcBef>
                <a:spcPct val="50000"/>
              </a:spcBef>
              <a:buFont typeface="+mj-lt"/>
              <a:buAutoNum type="arabicPeriod"/>
            </a:pPr>
            <a:r>
              <a:rPr lang="en-US" sz="6000" b="1" dirty="0" smtClean="0">
                <a:solidFill>
                  <a:srgbClr val="FFCC66"/>
                </a:solidFill>
                <a:effectLst>
                  <a:outerShdw blurRad="38100" dist="38100" dir="2700000" algn="tl">
                    <a:srgbClr val="000000"/>
                  </a:outerShdw>
                </a:effectLst>
              </a:rPr>
              <a:t>Things to put on.</a:t>
            </a:r>
            <a:r>
              <a:rPr lang="en-US" sz="6000" b="1" dirty="0">
                <a:solidFill>
                  <a:srgbClr val="FFCC66"/>
                </a:solidFill>
                <a:effectLst>
                  <a:outerShdw blurRad="38100" dist="38100" dir="2700000" algn="tl">
                    <a:srgbClr val="000000"/>
                  </a:outerShdw>
                </a:effectLst>
              </a:rPr>
              <a:t> </a:t>
            </a:r>
            <a:r>
              <a:rPr lang="en-US" sz="6000" b="1" dirty="0" smtClean="0">
                <a:solidFill>
                  <a:schemeClr val="bg1"/>
                </a:solidFill>
                <a:effectLst>
                  <a:outerShdw blurRad="38100" dist="38100" dir="2700000" algn="tl">
                    <a:srgbClr val="000000"/>
                  </a:outerShdw>
                </a:effectLst>
              </a:rPr>
              <a:t>(Col. 3:12-14) </a:t>
            </a:r>
            <a:endParaRPr lang="en-US" sz="6000" b="1" dirty="0">
              <a:solidFill>
                <a:schemeClr val="bg1"/>
              </a:solidFill>
              <a:effectLst>
                <a:outerShdw blurRad="38100" dist="38100" dir="2700000" algn="tl">
                  <a:srgbClr val="000000"/>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188868"/>
                                        </p:tgtEl>
                                        <p:attrNameLst>
                                          <p:attrName>style.visibility</p:attrName>
                                        </p:attrNameLst>
                                      </p:cBhvr>
                                      <p:to>
                                        <p:strVal val="visible"/>
                                      </p:to>
                                    </p:set>
                                    <p:animEffect transition="in" filter="fade">
                                      <p:cBhvr>
                                        <p:cTn id="7" dur="1000"/>
                                        <p:tgtEl>
                                          <p:spTgt spid="1188868"/>
                                        </p:tgtEl>
                                      </p:cBhvr>
                                    </p:animEffect>
                                    <p:anim calcmode="lin" valueType="num">
                                      <p:cBhvr>
                                        <p:cTn id="8" dur="1000" fill="hold"/>
                                        <p:tgtEl>
                                          <p:spTgt spid="1188868"/>
                                        </p:tgtEl>
                                        <p:attrNameLst>
                                          <p:attrName>ppt_x</p:attrName>
                                        </p:attrNameLst>
                                      </p:cBhvr>
                                      <p:tavLst>
                                        <p:tav tm="0">
                                          <p:val>
                                            <p:strVal val="#ppt_x"/>
                                          </p:val>
                                        </p:tav>
                                        <p:tav tm="100000">
                                          <p:val>
                                            <p:strVal val="#ppt_x"/>
                                          </p:val>
                                        </p:tav>
                                      </p:tavLst>
                                    </p:anim>
                                    <p:anim calcmode="lin" valueType="num">
                                      <p:cBhvr>
                                        <p:cTn id="9" dur="900" decel="100000" fill="hold"/>
                                        <p:tgtEl>
                                          <p:spTgt spid="118886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8886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8868"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188868" name="Text Box 4"/>
          <p:cNvSpPr txBox="1">
            <a:spLocks noChangeArrowheads="1"/>
          </p:cNvSpPr>
          <p:nvPr/>
        </p:nvSpPr>
        <p:spPr bwMode="auto">
          <a:xfrm>
            <a:off x="304800" y="2057400"/>
            <a:ext cx="8534400" cy="1647825"/>
          </a:xfrm>
          <a:prstGeom prst="rect">
            <a:avLst/>
          </a:prstGeom>
          <a:solidFill>
            <a:srgbClr val="000080">
              <a:alpha val="39999"/>
            </a:srgbClr>
          </a:solidFill>
          <a:ln w="9525">
            <a:noFill/>
            <a:miter lim="800000"/>
            <a:headEnd/>
            <a:tailEnd/>
          </a:ln>
          <a:effectLst/>
        </p:spPr>
        <p:txBody>
          <a:bodyPr>
            <a:spAutoFit/>
          </a:bodyPr>
          <a:lstStyle/>
          <a:p>
            <a:pPr>
              <a:lnSpc>
                <a:spcPct val="85000"/>
              </a:lnSpc>
              <a:spcBef>
                <a:spcPct val="50000"/>
              </a:spcBef>
            </a:pPr>
            <a:r>
              <a:rPr lang="en-US" sz="6000" b="1">
                <a:solidFill>
                  <a:srgbClr val="FFCC66"/>
                </a:solidFill>
                <a:effectLst>
                  <a:outerShdw blurRad="38100" dist="38100" dir="2700000" algn="tl">
                    <a:srgbClr val="000000"/>
                  </a:outerShdw>
                </a:effectLst>
              </a:rPr>
              <a:t>Six Qualities of a Happy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188868"/>
                                        </p:tgtEl>
                                        <p:attrNameLst>
                                          <p:attrName>style.visibility</p:attrName>
                                        </p:attrNameLst>
                                      </p:cBhvr>
                                      <p:to>
                                        <p:strVal val="visible"/>
                                      </p:to>
                                    </p:set>
                                    <p:animEffect transition="in" filter="fade">
                                      <p:cBhvr>
                                        <p:cTn id="7" dur="1000"/>
                                        <p:tgtEl>
                                          <p:spTgt spid="1188868"/>
                                        </p:tgtEl>
                                      </p:cBhvr>
                                    </p:animEffect>
                                    <p:anim calcmode="lin" valueType="num">
                                      <p:cBhvr>
                                        <p:cTn id="8" dur="1000" fill="hold"/>
                                        <p:tgtEl>
                                          <p:spTgt spid="1188868"/>
                                        </p:tgtEl>
                                        <p:attrNameLst>
                                          <p:attrName>ppt_x</p:attrName>
                                        </p:attrNameLst>
                                      </p:cBhvr>
                                      <p:tavLst>
                                        <p:tav tm="0">
                                          <p:val>
                                            <p:strVal val="#ppt_x"/>
                                          </p:val>
                                        </p:tav>
                                        <p:tav tm="100000">
                                          <p:val>
                                            <p:strVal val="#ppt_x"/>
                                          </p:val>
                                        </p:tav>
                                      </p:tavLst>
                                    </p:anim>
                                    <p:anim calcmode="lin" valueType="num">
                                      <p:cBhvr>
                                        <p:cTn id="9" dur="900" decel="100000" fill="hold"/>
                                        <p:tgtEl>
                                          <p:spTgt spid="118886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8886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886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269762" name="Text Box 2"/>
          <p:cNvSpPr txBox="1">
            <a:spLocks noChangeArrowheads="1"/>
          </p:cNvSpPr>
          <p:nvPr/>
        </p:nvSpPr>
        <p:spPr bwMode="auto">
          <a:xfrm>
            <a:off x="304800" y="457200"/>
            <a:ext cx="8534400" cy="6129114"/>
          </a:xfrm>
          <a:prstGeom prst="rect">
            <a:avLst/>
          </a:prstGeom>
          <a:solidFill>
            <a:srgbClr val="000080">
              <a:alpha val="39999"/>
            </a:srgbClr>
          </a:solidFill>
          <a:ln w="9525">
            <a:noFill/>
            <a:miter lim="800000"/>
            <a:headEnd/>
            <a:tailEnd/>
          </a:ln>
          <a:effectLst/>
        </p:spPr>
        <p:txBody>
          <a:bodyPr>
            <a:spAutoFit/>
          </a:bodyPr>
          <a:lstStyle/>
          <a:p>
            <a:pPr marL="342900" indent="-342900" algn="l">
              <a:lnSpc>
                <a:spcPct val="85000"/>
              </a:lnSpc>
              <a:spcBef>
                <a:spcPct val="50000"/>
              </a:spcBef>
              <a:buFontTx/>
              <a:buChar char="•"/>
            </a:pPr>
            <a:r>
              <a:rPr lang="en-US" sz="4000" b="1" dirty="0">
                <a:solidFill>
                  <a:srgbClr val="FFCC66"/>
                </a:solidFill>
                <a:effectLst>
                  <a:outerShdw blurRad="38100" dist="38100" dir="2700000" algn="tl">
                    <a:srgbClr val="000000"/>
                  </a:outerShdw>
                </a:effectLst>
              </a:rPr>
              <a:t>Commitment to one another</a:t>
            </a:r>
          </a:p>
          <a:p>
            <a:pPr marL="342900" indent="-342900" algn="l">
              <a:lnSpc>
                <a:spcPct val="85000"/>
              </a:lnSpc>
              <a:spcBef>
                <a:spcPct val="50000"/>
              </a:spcBef>
              <a:buFontTx/>
              <a:buChar char="•"/>
            </a:pPr>
            <a:r>
              <a:rPr lang="en-US" sz="4000" b="1" dirty="0">
                <a:solidFill>
                  <a:srgbClr val="FFCC66"/>
                </a:solidFill>
                <a:effectLst>
                  <a:outerShdw blurRad="38100" dist="38100" dir="2700000" algn="tl">
                    <a:srgbClr val="000000"/>
                  </a:outerShdw>
                </a:effectLst>
              </a:rPr>
              <a:t>They Show Appreciation </a:t>
            </a:r>
          </a:p>
          <a:p>
            <a:pPr marL="342900" indent="-342900" algn="l">
              <a:lnSpc>
                <a:spcPct val="85000"/>
              </a:lnSpc>
              <a:spcBef>
                <a:spcPct val="50000"/>
              </a:spcBef>
              <a:buFontTx/>
              <a:buChar char="•"/>
            </a:pPr>
            <a:r>
              <a:rPr lang="en-US" sz="4000" b="1" dirty="0">
                <a:solidFill>
                  <a:srgbClr val="FFCC66"/>
                </a:solidFill>
                <a:effectLst>
                  <a:outerShdw blurRad="38100" dist="38100" dir="2700000" algn="tl">
                    <a:srgbClr val="000000"/>
                  </a:outerShdw>
                </a:effectLst>
              </a:rPr>
              <a:t>Spend quality time together</a:t>
            </a:r>
          </a:p>
          <a:p>
            <a:pPr marL="342900" indent="-342900" algn="l">
              <a:lnSpc>
                <a:spcPct val="85000"/>
              </a:lnSpc>
              <a:spcBef>
                <a:spcPct val="50000"/>
              </a:spcBef>
              <a:buFontTx/>
              <a:buChar char="•"/>
            </a:pPr>
            <a:r>
              <a:rPr lang="en-US" sz="4000" b="1" dirty="0">
                <a:solidFill>
                  <a:srgbClr val="FFCC66"/>
                </a:solidFill>
                <a:effectLst>
                  <a:outerShdw blurRad="38100" dist="38100" dir="2700000" algn="tl">
                    <a:srgbClr val="000000"/>
                  </a:outerShdw>
                </a:effectLst>
              </a:rPr>
              <a:t>They Have Coping Ability</a:t>
            </a:r>
          </a:p>
          <a:p>
            <a:pPr marL="342900" indent="-342900" algn="l">
              <a:lnSpc>
                <a:spcPct val="85000"/>
              </a:lnSpc>
              <a:spcBef>
                <a:spcPct val="50000"/>
              </a:spcBef>
              <a:buFontTx/>
              <a:buChar char="•"/>
            </a:pPr>
            <a:r>
              <a:rPr lang="en-US" sz="4000" b="1" dirty="0">
                <a:solidFill>
                  <a:srgbClr val="FFCC66"/>
                </a:solidFill>
                <a:effectLst>
                  <a:outerShdw blurRad="38100" dist="38100" dir="2700000" algn="tl">
                    <a:srgbClr val="000000"/>
                  </a:outerShdw>
                </a:effectLst>
              </a:rPr>
              <a:t>They Communicate </a:t>
            </a:r>
            <a:r>
              <a:rPr lang="en-US" sz="4000" b="1" dirty="0" smtClean="0">
                <a:solidFill>
                  <a:srgbClr val="FFCC66"/>
                </a:solidFill>
                <a:effectLst>
                  <a:outerShdw blurRad="38100" dist="38100" dir="2700000" algn="tl">
                    <a:srgbClr val="000000"/>
                  </a:outerShdw>
                </a:effectLst>
              </a:rPr>
              <a:t>with well </a:t>
            </a:r>
            <a:r>
              <a:rPr lang="en-US" sz="4000" b="1" dirty="0">
                <a:solidFill>
                  <a:srgbClr val="FFCC66"/>
                </a:solidFill>
                <a:effectLst>
                  <a:outerShdw blurRad="38100" dist="38100" dir="2700000" algn="tl">
                    <a:srgbClr val="000000"/>
                  </a:outerShdw>
                </a:effectLst>
              </a:rPr>
              <a:t>each other</a:t>
            </a:r>
          </a:p>
          <a:p>
            <a:pPr marL="342900" indent="-342900" algn="l">
              <a:lnSpc>
                <a:spcPct val="85000"/>
              </a:lnSpc>
              <a:spcBef>
                <a:spcPct val="50000"/>
              </a:spcBef>
              <a:buFontTx/>
              <a:buChar char="•"/>
            </a:pPr>
            <a:r>
              <a:rPr lang="en-US" sz="4000" b="1" dirty="0">
                <a:solidFill>
                  <a:srgbClr val="FFCC66"/>
                </a:solidFill>
                <a:effectLst>
                  <a:outerShdw blurRad="38100" dist="38100" dir="2700000" algn="tl">
                    <a:srgbClr val="000000"/>
                  </a:outerShdw>
                </a:effectLst>
              </a:rPr>
              <a:t>Spiritual Wellness</a:t>
            </a:r>
          </a:p>
          <a:p>
            <a:pPr marL="342900" indent="-342900">
              <a:lnSpc>
                <a:spcPct val="85000"/>
              </a:lnSpc>
              <a:spcBef>
                <a:spcPct val="50000"/>
              </a:spcBef>
              <a:buFontTx/>
              <a:buChar char="•"/>
            </a:pPr>
            <a:endParaRPr lang="en-US" sz="4000" b="1" dirty="0">
              <a:solidFill>
                <a:srgbClr val="FFCC66"/>
              </a:solidFill>
              <a:effectLst>
                <a:outerShdw blurRad="38100" dist="38100" dir="2700000" algn="tl">
                  <a:srgbClr val="000000"/>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2697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62"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266690" name="Rectangle 2"/>
          <p:cNvSpPr>
            <a:spLocks noGrp="1" noChangeArrowheads="1"/>
          </p:cNvSpPr>
          <p:nvPr>
            <p:ph type="title"/>
          </p:nvPr>
        </p:nvSpPr>
        <p:spPr>
          <a:xfrm>
            <a:off x="381000" y="1143000"/>
            <a:ext cx="8382000" cy="4191000"/>
          </a:xfrm>
          <a:solidFill>
            <a:srgbClr val="000080">
              <a:alpha val="39999"/>
            </a:srgbClr>
          </a:solidFill>
        </p:spPr>
        <p:txBody>
          <a:bodyPr/>
          <a:lstStyle/>
          <a:p>
            <a:pPr marL="838200" indent="-838200"/>
            <a:r>
              <a:rPr lang="en-US" sz="6000" b="0" dirty="0">
                <a:effectLst>
                  <a:outerShdw blurRad="38100" dist="38100" dir="2700000" algn="tl">
                    <a:srgbClr val="000000"/>
                  </a:outerShdw>
                </a:effectLst>
                <a:latin typeface="Arial Black" pitchFamily="34" charset="0"/>
              </a:rPr>
              <a:t> </a:t>
            </a:r>
            <a:r>
              <a:rPr lang="en-US" sz="4000" i="1" dirty="0">
                <a:solidFill>
                  <a:srgbClr val="FFCC66"/>
                </a:solidFill>
                <a:effectLst>
                  <a:outerShdw blurRad="38100" dist="38100" dir="2700000" algn="tl">
                    <a:srgbClr val="000000"/>
                  </a:outerShdw>
                </a:effectLst>
                <a:latin typeface="Arial Black" pitchFamily="34" charset="0"/>
              </a:rPr>
              <a:t>What </a:t>
            </a:r>
            <a:r>
              <a:rPr lang="en-US" sz="4000" i="1" dirty="0" smtClean="0">
                <a:solidFill>
                  <a:srgbClr val="FFCC66"/>
                </a:solidFill>
                <a:effectLst>
                  <a:outerShdw blurRad="38100" dist="38100" dir="2700000" algn="tl">
                    <a:srgbClr val="000000"/>
                  </a:outerShdw>
                </a:effectLst>
                <a:latin typeface="Arial Black" pitchFamily="34" charset="0"/>
              </a:rPr>
              <a:t>Do I need to start doing as a Parent?</a:t>
            </a:r>
            <a:br>
              <a:rPr lang="en-US" sz="4000" i="1" dirty="0" smtClean="0">
                <a:solidFill>
                  <a:srgbClr val="FFCC66"/>
                </a:solidFill>
                <a:effectLst>
                  <a:outerShdw blurRad="38100" dist="38100" dir="2700000" algn="tl">
                    <a:srgbClr val="000000"/>
                  </a:outerShdw>
                </a:effectLst>
                <a:latin typeface="Arial Black" pitchFamily="34" charset="0"/>
              </a:rPr>
            </a:br>
            <a:r>
              <a:rPr lang="en-US" sz="4000" i="1" dirty="0" smtClean="0">
                <a:solidFill>
                  <a:srgbClr val="FFCC66"/>
                </a:solidFill>
                <a:effectLst>
                  <a:outerShdw blurRad="38100" dist="38100" dir="2700000" algn="tl">
                    <a:srgbClr val="000000"/>
                  </a:outerShdw>
                </a:effectLst>
                <a:latin typeface="Arial Black" pitchFamily="34" charset="0"/>
              </a:rPr>
              <a:t>What Do I need to start doing as a Child?</a:t>
            </a:r>
            <a:endParaRPr lang="en-US" sz="2800" b="0" dirty="0">
              <a:solidFill>
                <a:srgbClr val="FFCC66"/>
              </a:solidFill>
              <a:effectLst>
                <a:outerShdw blurRad="38100" dist="38100" dir="2700000" algn="tl">
                  <a:srgbClr val="000000"/>
                </a:outerShdw>
              </a:effectLst>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266690"/>
                                        </p:tgtEl>
                                        <p:attrNameLst>
                                          <p:attrName>style.visibility</p:attrName>
                                        </p:attrNameLst>
                                      </p:cBhvr>
                                      <p:to>
                                        <p:strVal val="visible"/>
                                      </p:to>
                                    </p:set>
                                    <p:animEffect transition="in" filter="wipe(down)">
                                      <p:cBhvr>
                                        <p:cTn id="7" dur="500"/>
                                        <p:tgtEl>
                                          <p:spTgt spid="1266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6690"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108994" name="Rectangle 2"/>
          <p:cNvSpPr>
            <a:spLocks noGrp="1" noChangeArrowheads="1"/>
          </p:cNvSpPr>
          <p:nvPr>
            <p:ph type="title"/>
          </p:nvPr>
        </p:nvSpPr>
        <p:spPr>
          <a:xfrm>
            <a:off x="381000" y="1219200"/>
            <a:ext cx="8229600" cy="4267200"/>
          </a:xfrm>
          <a:solidFill>
            <a:srgbClr val="000080">
              <a:alpha val="39999"/>
            </a:srgbClr>
          </a:solidFill>
        </p:spPr>
        <p:txBody>
          <a:bodyPr/>
          <a:lstStyle/>
          <a:p>
            <a:r>
              <a:rPr lang="en-US" sz="5000" b="0" i="1" dirty="0" smtClean="0">
                <a:effectLst>
                  <a:outerShdw blurRad="38100" dist="38100" dir="2700000" algn="tl">
                    <a:srgbClr val="000000"/>
                  </a:outerShdw>
                </a:effectLst>
                <a:latin typeface="Arial Black" pitchFamily="34" charset="0"/>
              </a:rPr>
              <a:t>Marriage As God  Designed it</a:t>
            </a:r>
            <a:br>
              <a:rPr lang="en-US" sz="5000" b="0" i="1" dirty="0" smtClean="0">
                <a:effectLst>
                  <a:outerShdw blurRad="38100" dist="38100" dir="2700000" algn="tl">
                    <a:srgbClr val="000000"/>
                  </a:outerShdw>
                </a:effectLst>
                <a:latin typeface="Arial Black" pitchFamily="34" charset="0"/>
              </a:rPr>
            </a:br>
            <a:r>
              <a:rPr lang="en-US" sz="5000" b="0" i="1" dirty="0" smtClean="0">
                <a:effectLst>
                  <a:outerShdw blurRad="38100" dist="38100" dir="2700000" algn="tl">
                    <a:srgbClr val="000000"/>
                  </a:outerShdw>
                </a:effectLst>
                <a:latin typeface="Arial Black" pitchFamily="34" charset="0"/>
              </a:rPr>
              <a:t>Genesis 1-3</a:t>
            </a:r>
            <a:endParaRPr lang="en-US" sz="5000" b="0" dirty="0">
              <a:effectLst>
                <a:outerShdw blurRad="38100" dist="38100" dir="2700000" algn="tl">
                  <a:srgbClr val="000000"/>
                </a:outerShdw>
              </a:effectLst>
              <a:latin typeface="Arial Black"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08994"/>
                                        </p:tgtEl>
                                        <p:attrNameLst>
                                          <p:attrName>style.visibility</p:attrName>
                                        </p:attrNameLst>
                                      </p:cBhvr>
                                      <p:to>
                                        <p:strVal val="visible"/>
                                      </p:to>
                                    </p:set>
                                    <p:animEffect transition="in" filter="wipe(down)">
                                      <p:cBhvr>
                                        <p:cTn id="7" dur="500"/>
                                        <p:tgtEl>
                                          <p:spTgt spid="11089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8994"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250306" name="Rectangle 2"/>
          <p:cNvSpPr>
            <a:spLocks noGrp="1" noChangeArrowheads="1"/>
          </p:cNvSpPr>
          <p:nvPr>
            <p:ph type="title"/>
          </p:nvPr>
        </p:nvSpPr>
        <p:spPr>
          <a:xfrm>
            <a:off x="381000" y="457200"/>
            <a:ext cx="8382000" cy="1524000"/>
          </a:xfrm>
          <a:solidFill>
            <a:srgbClr val="000080">
              <a:alpha val="39999"/>
            </a:srgbClr>
          </a:solidFill>
        </p:spPr>
        <p:txBody>
          <a:bodyPr/>
          <a:lstStyle/>
          <a:p>
            <a:r>
              <a:rPr lang="en-US" sz="6000" b="0" dirty="0">
                <a:effectLst>
                  <a:outerShdw blurRad="38100" dist="38100" dir="2700000" algn="tl">
                    <a:srgbClr val="000000"/>
                  </a:outerShdw>
                </a:effectLst>
                <a:latin typeface="Arial Black" pitchFamily="34" charset="0"/>
              </a:rPr>
              <a:t> </a:t>
            </a:r>
            <a:r>
              <a:rPr lang="en-US" sz="6000" b="0" dirty="0" smtClean="0">
                <a:solidFill>
                  <a:srgbClr val="FFCC66"/>
                </a:solidFill>
                <a:effectLst>
                  <a:outerShdw blurRad="38100" dist="38100" dir="2700000" algn="tl">
                    <a:srgbClr val="000000"/>
                  </a:outerShdw>
                </a:effectLst>
                <a:latin typeface="Arial Black" pitchFamily="34" charset="0"/>
              </a:rPr>
              <a:t>Insights:</a:t>
            </a:r>
            <a:endParaRPr lang="en-US" sz="6000" b="0" dirty="0">
              <a:solidFill>
                <a:srgbClr val="FFCC66"/>
              </a:solidFill>
              <a:effectLst>
                <a:outerShdw blurRad="38100" dist="38100" dir="2700000" algn="tl">
                  <a:srgbClr val="000000"/>
                </a:outerShdw>
              </a:effectLst>
              <a:latin typeface="Arial Black" pitchFamily="34" charset="0"/>
            </a:endParaRPr>
          </a:p>
        </p:txBody>
      </p:sp>
      <p:sp>
        <p:nvSpPr>
          <p:cNvPr id="1250307" name="Rectangle 3"/>
          <p:cNvSpPr>
            <a:spLocks noChangeArrowheads="1"/>
          </p:cNvSpPr>
          <p:nvPr/>
        </p:nvSpPr>
        <p:spPr bwMode="auto">
          <a:xfrm>
            <a:off x="381000" y="2209800"/>
            <a:ext cx="8382000" cy="4495800"/>
          </a:xfrm>
          <a:prstGeom prst="rect">
            <a:avLst/>
          </a:prstGeom>
          <a:solidFill>
            <a:srgbClr val="000080">
              <a:alpha val="39999"/>
            </a:srgbClr>
          </a:solidFill>
          <a:ln w="9525">
            <a:noFill/>
            <a:miter lim="800000"/>
            <a:headEnd/>
            <a:tailEnd/>
          </a:ln>
          <a:effectLst/>
        </p:spPr>
        <p:txBody>
          <a:bodyPr anchor="ctr"/>
          <a:lstStyle/>
          <a:p>
            <a:pPr marL="914400" indent="-914400" algn="l" eaLnBrk="1" hangingPunct="1">
              <a:buAutoNum type="arabicPeriod"/>
            </a:pPr>
            <a:r>
              <a:rPr lang="en-US" sz="4800" b="1" i="1" dirty="0" smtClean="0">
                <a:solidFill>
                  <a:schemeClr val="bg1"/>
                </a:solidFill>
                <a:effectLst>
                  <a:outerShdw blurRad="38100" dist="38100" dir="2700000" algn="tl">
                    <a:srgbClr val="000000"/>
                  </a:outerShdw>
                </a:effectLst>
              </a:rPr>
              <a:t>God establishes the Family.</a:t>
            </a:r>
          </a:p>
          <a:p>
            <a:pPr marL="914400" indent="-914400" algn="l" eaLnBrk="1" hangingPunct="1">
              <a:buAutoNum type="arabicPeriod"/>
            </a:pPr>
            <a:r>
              <a:rPr lang="en-US" sz="4800" b="1" i="1" dirty="0" smtClean="0">
                <a:solidFill>
                  <a:schemeClr val="bg1"/>
                </a:solidFill>
                <a:effectLst>
                  <a:outerShdw blurRad="38100" dist="38100" dir="2700000" algn="tl">
                    <a:srgbClr val="000000"/>
                  </a:outerShdw>
                </a:effectLst>
              </a:rPr>
              <a:t>Everyone in the Family has a role.</a:t>
            </a:r>
          </a:p>
          <a:p>
            <a:pPr marL="914400" indent="-914400" algn="l" eaLnBrk="1" hangingPunct="1">
              <a:buAutoNum type="arabicPeriod"/>
            </a:pPr>
            <a:r>
              <a:rPr lang="en-US" sz="4800" b="1" i="1" dirty="0" smtClean="0">
                <a:solidFill>
                  <a:schemeClr val="bg1"/>
                </a:solidFill>
                <a:effectLst>
                  <a:outerShdw blurRad="38100" dist="38100" dir="2700000" algn="tl">
                    <a:srgbClr val="000000"/>
                  </a:outerShdw>
                </a:effectLst>
              </a:rPr>
              <a:t>The Family is under attack!</a:t>
            </a:r>
          </a:p>
          <a:p>
            <a:pPr marL="914400" indent="-914400" algn="l" eaLnBrk="1" hangingPunct="1">
              <a:buAutoNum type="arabicPeriod"/>
            </a:pPr>
            <a:endParaRPr lang="en-US" sz="4800" b="1" i="1" dirty="0" smtClean="0">
              <a:solidFill>
                <a:schemeClr val="bg1"/>
              </a:solidFill>
              <a:effectLst>
                <a:outerShdw blurRad="38100" dist="38100" dir="2700000" algn="tl">
                  <a:srgbClr val="000000"/>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250306"/>
                                        </p:tgtEl>
                                        <p:attrNameLst>
                                          <p:attrName>style.visibility</p:attrName>
                                        </p:attrNameLst>
                                      </p:cBhvr>
                                      <p:to>
                                        <p:strVal val="visible"/>
                                      </p:to>
                                    </p:set>
                                    <p:animEffect transition="in" filter="wipe(down)">
                                      <p:cBhvr>
                                        <p:cTn id="7" dur="1000"/>
                                        <p:tgtEl>
                                          <p:spTgt spid="125030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50307"/>
                                        </p:tgtEl>
                                        <p:attrNameLst>
                                          <p:attrName>style.visibility</p:attrName>
                                        </p:attrNameLst>
                                      </p:cBhvr>
                                      <p:to>
                                        <p:strVal val="visible"/>
                                      </p:to>
                                    </p:set>
                                    <p:animEffect transition="in" filter="wipe(down)">
                                      <p:cBhvr>
                                        <p:cTn id="10" dur="1000"/>
                                        <p:tgtEl>
                                          <p:spTgt spid="1250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0306" grpId="0" animBg="1"/>
      <p:bldP spid="1250307"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189890" name="Rectangle 2"/>
          <p:cNvSpPr>
            <a:spLocks noGrp="1" noChangeArrowheads="1"/>
          </p:cNvSpPr>
          <p:nvPr>
            <p:ph type="title"/>
          </p:nvPr>
        </p:nvSpPr>
        <p:spPr>
          <a:xfrm>
            <a:off x="381000" y="1447800"/>
            <a:ext cx="8382000" cy="3810000"/>
          </a:xfrm>
          <a:solidFill>
            <a:srgbClr val="000080">
              <a:alpha val="39999"/>
            </a:srgbClr>
          </a:solidFill>
        </p:spPr>
        <p:txBody>
          <a:bodyPr/>
          <a:lstStyle/>
          <a:p>
            <a:r>
              <a:rPr lang="en-US" sz="6000" b="0">
                <a:effectLst>
                  <a:outerShdw blurRad="38100" dist="38100" dir="2700000" algn="tl">
                    <a:srgbClr val="000000"/>
                  </a:outerShdw>
                </a:effectLst>
                <a:latin typeface="Arial Black" pitchFamily="34" charset="0"/>
              </a:rPr>
              <a:t> </a:t>
            </a:r>
            <a:r>
              <a:rPr lang="en-US" sz="6000" i="1">
                <a:effectLst>
                  <a:outerShdw blurRad="38100" dist="38100" dir="2700000" algn="tl">
                    <a:srgbClr val="000000"/>
                  </a:outerShdw>
                </a:effectLst>
                <a:latin typeface="Arial Black" pitchFamily="34" charset="0"/>
              </a:rPr>
              <a:t>Relationships that Honor God - </a:t>
            </a:r>
            <a:r>
              <a:rPr lang="en-US" sz="6000" i="1">
                <a:solidFill>
                  <a:srgbClr val="FFCC66"/>
                </a:solidFill>
                <a:effectLst>
                  <a:outerShdw blurRad="38100" dist="38100" dir="2700000" algn="tl">
                    <a:srgbClr val="000000"/>
                  </a:outerShdw>
                </a:effectLst>
                <a:latin typeface="Arial Black" pitchFamily="34" charset="0"/>
              </a:rPr>
              <a:t>Biblical Principles</a:t>
            </a:r>
            <a:r>
              <a:rPr lang="en-US" sz="6000" b="0">
                <a:solidFill>
                  <a:srgbClr val="000000"/>
                </a:solidFill>
                <a:effectLst>
                  <a:outerShdw blurRad="38100" dist="38100" dir="2700000" algn="tl">
                    <a:srgbClr val="FFFFFF"/>
                  </a:outerShdw>
                </a:effectLst>
                <a:latin typeface="Times New Roman" pitchFamily="18"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89890"/>
                                        </p:tgtEl>
                                        <p:attrNameLst>
                                          <p:attrName>style.visibility</p:attrName>
                                        </p:attrNameLst>
                                      </p:cBhvr>
                                      <p:to>
                                        <p:strVal val="visible"/>
                                      </p:to>
                                    </p:set>
                                    <p:animEffect transition="in" filter="wipe(down)">
                                      <p:cBhvr>
                                        <p:cTn id="7" dur="500"/>
                                        <p:tgtEl>
                                          <p:spTgt spid="1189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9890"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263618" name="Rectangle 2"/>
          <p:cNvSpPr>
            <a:spLocks noGrp="1" noChangeArrowheads="1"/>
          </p:cNvSpPr>
          <p:nvPr>
            <p:ph type="title"/>
          </p:nvPr>
        </p:nvSpPr>
        <p:spPr>
          <a:xfrm>
            <a:off x="381000" y="1143000"/>
            <a:ext cx="8382000" cy="4191000"/>
          </a:xfrm>
          <a:solidFill>
            <a:srgbClr val="000080">
              <a:alpha val="39999"/>
            </a:srgbClr>
          </a:solidFill>
        </p:spPr>
        <p:txBody>
          <a:bodyPr/>
          <a:lstStyle/>
          <a:p>
            <a:pPr marL="838200" indent="-838200"/>
            <a:r>
              <a:rPr lang="en-US" sz="6000" b="0">
                <a:effectLst>
                  <a:outerShdw blurRad="38100" dist="38100" dir="2700000" algn="tl">
                    <a:srgbClr val="000000"/>
                  </a:outerShdw>
                </a:effectLst>
                <a:latin typeface="Arial Black" pitchFamily="34" charset="0"/>
              </a:rPr>
              <a:t> </a:t>
            </a:r>
            <a:r>
              <a:rPr lang="en-US" sz="4000" i="1">
                <a:effectLst>
                  <a:outerShdw blurRad="38100" dist="38100" dir="2700000" algn="tl">
                    <a:srgbClr val="000000"/>
                  </a:outerShdw>
                </a:effectLst>
                <a:latin typeface="Arial Black" pitchFamily="34" charset="0"/>
              </a:rPr>
              <a:t>In our Marriage</a:t>
            </a:r>
            <a:br>
              <a:rPr lang="en-US" sz="4000" i="1">
                <a:effectLst>
                  <a:outerShdw blurRad="38100" dist="38100" dir="2700000" algn="tl">
                    <a:srgbClr val="000000"/>
                  </a:outerShdw>
                </a:effectLst>
                <a:latin typeface="Arial Black" pitchFamily="34" charset="0"/>
              </a:rPr>
            </a:br>
            <a:r>
              <a:rPr lang="en-US" sz="3200" i="1">
                <a:effectLst>
                  <a:outerShdw blurRad="38100" dist="38100" dir="2700000" algn="tl">
                    <a:srgbClr val="000000"/>
                  </a:outerShdw>
                </a:effectLst>
                <a:latin typeface="Arial Black" pitchFamily="34" charset="0"/>
              </a:rPr>
              <a:t>“Wives, </a:t>
            </a:r>
            <a:r>
              <a:rPr lang="en-US" sz="3200" i="1">
                <a:solidFill>
                  <a:srgbClr val="FFCC66"/>
                </a:solidFill>
                <a:effectLst>
                  <a:outerShdw blurRad="38100" dist="38100" dir="2700000" algn="tl">
                    <a:srgbClr val="000000"/>
                  </a:outerShdw>
                </a:effectLst>
                <a:latin typeface="Arial Black" pitchFamily="34" charset="0"/>
              </a:rPr>
              <a:t>submit </a:t>
            </a:r>
            <a:r>
              <a:rPr lang="en-US" sz="3200" i="1">
                <a:effectLst>
                  <a:outerShdw blurRad="38100" dist="38100" dir="2700000" algn="tl">
                    <a:srgbClr val="000000"/>
                  </a:outerShdw>
                </a:effectLst>
                <a:latin typeface="Arial Black" pitchFamily="34" charset="0"/>
              </a:rPr>
              <a:t>to your husband, as is fitting in the Lord.”</a:t>
            </a:r>
            <a:br>
              <a:rPr lang="en-US" sz="3200" i="1">
                <a:effectLst>
                  <a:outerShdw blurRad="38100" dist="38100" dir="2700000" algn="tl">
                    <a:srgbClr val="000000"/>
                  </a:outerShdw>
                </a:effectLst>
                <a:latin typeface="Arial Black" pitchFamily="34" charset="0"/>
              </a:rPr>
            </a:br>
            <a:r>
              <a:rPr lang="en-US" sz="3200" i="1">
                <a:effectLst>
                  <a:outerShdw blurRad="38100" dist="38100" dir="2700000" algn="tl">
                    <a:srgbClr val="000000"/>
                  </a:outerShdw>
                </a:effectLst>
                <a:latin typeface="Arial Black" pitchFamily="34" charset="0"/>
              </a:rPr>
              <a:t/>
            </a:r>
            <a:br>
              <a:rPr lang="en-US" sz="3200" i="1">
                <a:effectLst>
                  <a:outerShdw blurRad="38100" dist="38100" dir="2700000" algn="tl">
                    <a:srgbClr val="000000"/>
                  </a:outerShdw>
                </a:effectLst>
                <a:latin typeface="Arial Black" pitchFamily="34" charset="0"/>
              </a:rPr>
            </a:br>
            <a:r>
              <a:rPr lang="en-US" sz="3200" i="1">
                <a:solidFill>
                  <a:srgbClr val="FFCC66"/>
                </a:solidFill>
                <a:effectLst>
                  <a:outerShdw blurRad="38100" dist="38100" dir="2700000" algn="tl">
                    <a:srgbClr val="000000"/>
                  </a:outerShdw>
                </a:effectLst>
                <a:latin typeface="Arial Black" pitchFamily="34" charset="0"/>
              </a:rPr>
              <a:t>Submission Means:</a:t>
            </a:r>
            <a:br>
              <a:rPr lang="en-US" sz="3200" i="1">
                <a:solidFill>
                  <a:srgbClr val="FFCC66"/>
                </a:solidFill>
                <a:effectLst>
                  <a:outerShdw blurRad="38100" dist="38100" dir="2700000" algn="tl">
                    <a:srgbClr val="000000"/>
                  </a:outerShdw>
                </a:effectLst>
                <a:latin typeface="Arial Black" pitchFamily="34" charset="0"/>
              </a:rPr>
            </a:br>
            <a:r>
              <a:rPr lang="en-US" sz="3200" i="1">
                <a:effectLst>
                  <a:outerShdw blurRad="38100" dist="38100" dir="2700000" algn="tl">
                    <a:srgbClr val="000000"/>
                  </a:outerShdw>
                </a:effectLst>
                <a:latin typeface="Arial Black" pitchFamily="34" charset="0"/>
              </a:rPr>
              <a:t>“to respect and honor voluntarily”</a:t>
            </a:r>
            <a:r>
              <a:rPr lang="en-US" sz="6000" b="0">
                <a:solidFill>
                  <a:srgbClr val="000000"/>
                </a:solidFill>
                <a:effectLst>
                  <a:outerShdw blurRad="38100" dist="38100" dir="2700000" algn="tl">
                    <a:srgbClr val="FFFFFF"/>
                  </a:outerShdw>
                </a:effectLst>
                <a:latin typeface="Times New Roman" pitchFamily="18" charset="0"/>
              </a:rPr>
              <a:t/>
            </a:r>
            <a:br>
              <a:rPr lang="en-US" sz="6000" b="0">
                <a:solidFill>
                  <a:srgbClr val="000000"/>
                </a:solidFill>
                <a:effectLst>
                  <a:outerShdw blurRad="38100" dist="38100" dir="2700000" algn="tl">
                    <a:srgbClr val="FFFFFF"/>
                  </a:outerShdw>
                </a:effectLst>
                <a:latin typeface="Times New Roman" pitchFamily="18" charset="0"/>
              </a:rPr>
            </a:br>
            <a:endParaRPr lang="en-US" sz="6000" b="0">
              <a:effectLst>
                <a:outerShdw blurRad="38100" dist="38100" dir="2700000" algn="tl">
                  <a:srgbClr val="000000"/>
                </a:outerShdw>
              </a:effectLst>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263618"/>
                                        </p:tgtEl>
                                        <p:attrNameLst>
                                          <p:attrName>style.visibility</p:attrName>
                                        </p:attrNameLst>
                                      </p:cBhvr>
                                      <p:to>
                                        <p:strVal val="visible"/>
                                      </p:to>
                                    </p:set>
                                    <p:animEffect transition="in" filter="wipe(down)">
                                      <p:cBhvr>
                                        <p:cTn id="7" dur="500"/>
                                        <p:tgtEl>
                                          <p:spTgt spid="12636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3618"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264642" name="Rectangle 2"/>
          <p:cNvSpPr>
            <a:spLocks noGrp="1" noChangeArrowheads="1"/>
          </p:cNvSpPr>
          <p:nvPr>
            <p:ph type="title"/>
          </p:nvPr>
        </p:nvSpPr>
        <p:spPr>
          <a:xfrm>
            <a:off x="381000" y="1143000"/>
            <a:ext cx="8382000" cy="4191000"/>
          </a:xfrm>
          <a:solidFill>
            <a:srgbClr val="000080">
              <a:alpha val="39999"/>
            </a:srgbClr>
          </a:solidFill>
        </p:spPr>
        <p:txBody>
          <a:bodyPr/>
          <a:lstStyle/>
          <a:p>
            <a:pPr marL="838200" indent="-838200"/>
            <a:r>
              <a:rPr lang="en-US" sz="4000" i="1" dirty="0">
                <a:effectLst>
                  <a:outerShdw blurRad="38100" dist="38100" dir="2700000" algn="tl">
                    <a:srgbClr val="000000"/>
                  </a:outerShdw>
                </a:effectLst>
                <a:latin typeface="Arial Black" pitchFamily="34" charset="0"/>
              </a:rPr>
              <a:t/>
            </a:r>
            <a:br>
              <a:rPr lang="en-US" sz="4000" i="1" dirty="0">
                <a:effectLst>
                  <a:outerShdw blurRad="38100" dist="38100" dir="2700000" algn="tl">
                    <a:srgbClr val="000000"/>
                  </a:outerShdw>
                </a:effectLst>
                <a:latin typeface="Arial Black" pitchFamily="34" charset="0"/>
              </a:rPr>
            </a:br>
            <a:r>
              <a:rPr lang="en-US" sz="2800" i="1" dirty="0">
                <a:effectLst>
                  <a:outerShdw blurRad="38100" dist="38100" dir="2700000" algn="tl">
                    <a:srgbClr val="000000"/>
                  </a:outerShdw>
                </a:effectLst>
                <a:latin typeface="Arial Black" pitchFamily="34" charset="0"/>
              </a:rPr>
              <a:t>“Husbands, </a:t>
            </a:r>
            <a:r>
              <a:rPr lang="en-US" sz="2800" i="1" dirty="0">
                <a:solidFill>
                  <a:srgbClr val="FFCC66"/>
                </a:solidFill>
                <a:effectLst>
                  <a:outerShdw blurRad="38100" dist="38100" dir="2700000" algn="tl">
                    <a:srgbClr val="000000"/>
                  </a:outerShdw>
                </a:effectLst>
                <a:latin typeface="Arial Black" pitchFamily="34" charset="0"/>
              </a:rPr>
              <a:t>love </a:t>
            </a:r>
            <a:r>
              <a:rPr lang="en-US" sz="2800" i="1" dirty="0">
                <a:effectLst>
                  <a:outerShdw blurRad="38100" dist="38100" dir="2700000" algn="tl">
                    <a:srgbClr val="000000"/>
                  </a:outerShdw>
                </a:effectLst>
                <a:latin typeface="Arial Black" pitchFamily="34" charset="0"/>
              </a:rPr>
              <a:t>your wives and do not be harsh with them.” v.19</a:t>
            </a:r>
            <a:br>
              <a:rPr lang="en-US" sz="2800" i="1" dirty="0">
                <a:effectLst>
                  <a:outerShdw blurRad="38100" dist="38100" dir="2700000" algn="tl">
                    <a:srgbClr val="000000"/>
                  </a:outerShdw>
                </a:effectLst>
                <a:latin typeface="Arial Black" pitchFamily="34" charset="0"/>
              </a:rPr>
            </a:br>
            <a:r>
              <a:rPr lang="en-US" sz="2800" i="1" dirty="0">
                <a:effectLst>
                  <a:outerShdw blurRad="38100" dist="38100" dir="2700000" algn="tl">
                    <a:srgbClr val="000000"/>
                  </a:outerShdw>
                </a:effectLst>
                <a:latin typeface="Arial Black" pitchFamily="34" charset="0"/>
              </a:rPr>
              <a:t/>
            </a:r>
            <a:br>
              <a:rPr lang="en-US" sz="2800" i="1" dirty="0">
                <a:effectLst>
                  <a:outerShdw blurRad="38100" dist="38100" dir="2700000" algn="tl">
                    <a:srgbClr val="000000"/>
                  </a:outerShdw>
                </a:effectLst>
                <a:latin typeface="Arial Black" pitchFamily="34" charset="0"/>
              </a:rPr>
            </a:br>
            <a:r>
              <a:rPr lang="en-US" sz="2800" i="1" dirty="0">
                <a:solidFill>
                  <a:srgbClr val="FFCC66"/>
                </a:solidFill>
                <a:effectLst>
                  <a:outerShdw blurRad="38100" dist="38100" dir="2700000" algn="tl">
                    <a:srgbClr val="000000"/>
                  </a:outerShdw>
                </a:effectLst>
                <a:latin typeface="Arial Black" pitchFamily="34" charset="0"/>
              </a:rPr>
              <a:t>Love means:</a:t>
            </a:r>
            <a:br>
              <a:rPr lang="en-US" sz="2800" i="1" dirty="0">
                <a:solidFill>
                  <a:srgbClr val="FFCC66"/>
                </a:solidFill>
                <a:effectLst>
                  <a:outerShdw blurRad="38100" dist="38100" dir="2700000" algn="tl">
                    <a:srgbClr val="000000"/>
                  </a:outerShdw>
                </a:effectLst>
                <a:latin typeface="Arial Black" pitchFamily="34" charset="0"/>
              </a:rPr>
            </a:br>
            <a:r>
              <a:rPr lang="en-US" sz="2800" i="1" dirty="0">
                <a:solidFill>
                  <a:srgbClr val="FFCC66"/>
                </a:solidFill>
                <a:effectLst>
                  <a:outerShdw blurRad="38100" dist="38100" dir="2700000" algn="tl">
                    <a:srgbClr val="000000"/>
                  </a:outerShdw>
                </a:effectLst>
                <a:latin typeface="Arial Black" pitchFamily="34" charset="0"/>
              </a:rPr>
              <a:t>“Unconditional compassion demonstrated in word and deed”</a:t>
            </a:r>
            <a:endParaRPr lang="en-US" sz="6000" b="0" dirty="0">
              <a:solidFill>
                <a:srgbClr val="FFCC66"/>
              </a:solidFill>
              <a:effectLst>
                <a:outerShdw blurRad="38100" dist="38100" dir="2700000" algn="tl">
                  <a:srgbClr val="000000"/>
                </a:outerShdw>
              </a:effectLst>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264642"/>
                                        </p:tgtEl>
                                        <p:attrNameLst>
                                          <p:attrName>style.visibility</p:attrName>
                                        </p:attrNameLst>
                                      </p:cBhvr>
                                      <p:to>
                                        <p:strVal val="visible"/>
                                      </p:to>
                                    </p:set>
                                    <p:animEffect transition="in" filter="wipe(down)">
                                      <p:cBhvr>
                                        <p:cTn id="7" dur="500"/>
                                        <p:tgtEl>
                                          <p:spTgt spid="12646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4642"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268738" name="Rectangle 2"/>
          <p:cNvSpPr>
            <a:spLocks noGrp="1" noChangeArrowheads="1"/>
          </p:cNvSpPr>
          <p:nvPr>
            <p:ph type="title"/>
          </p:nvPr>
        </p:nvSpPr>
        <p:spPr>
          <a:xfrm>
            <a:off x="381000" y="1143000"/>
            <a:ext cx="8382000" cy="4191000"/>
          </a:xfrm>
          <a:solidFill>
            <a:srgbClr val="000080">
              <a:alpha val="39999"/>
            </a:srgbClr>
          </a:solidFill>
        </p:spPr>
        <p:txBody>
          <a:bodyPr/>
          <a:lstStyle/>
          <a:p>
            <a:pPr marL="838200" indent="-838200"/>
            <a:r>
              <a:rPr lang="en-US" sz="6000" b="0">
                <a:effectLst>
                  <a:outerShdw blurRad="38100" dist="38100" dir="2700000" algn="tl">
                    <a:srgbClr val="000000"/>
                  </a:outerShdw>
                </a:effectLst>
                <a:latin typeface="Arial Black" pitchFamily="34" charset="0"/>
              </a:rPr>
              <a:t> ”</a:t>
            </a:r>
            <a:r>
              <a:rPr lang="en-US" sz="4000" i="1">
                <a:effectLst>
                  <a:outerShdw blurRad="38100" dist="38100" dir="2700000" algn="tl">
                    <a:srgbClr val="000000"/>
                  </a:outerShdw>
                </a:effectLst>
                <a:latin typeface="Arial Black" pitchFamily="34" charset="0"/>
              </a:rPr>
              <a:t>Husbands, </a:t>
            </a:r>
            <a:r>
              <a:rPr lang="en-US" sz="4000" i="1">
                <a:solidFill>
                  <a:srgbClr val="FFCC66"/>
                </a:solidFill>
                <a:effectLst>
                  <a:outerShdw blurRad="38100" dist="38100" dir="2700000" algn="tl">
                    <a:srgbClr val="000000"/>
                  </a:outerShdw>
                </a:effectLst>
                <a:latin typeface="Arial Black" pitchFamily="34" charset="0"/>
              </a:rPr>
              <a:t>love </a:t>
            </a:r>
            <a:r>
              <a:rPr lang="en-US" sz="4000" i="1">
                <a:effectLst>
                  <a:outerShdw blurRad="38100" dist="38100" dir="2700000" algn="tl">
                    <a:srgbClr val="000000"/>
                  </a:outerShdw>
                </a:effectLst>
                <a:latin typeface="Arial Black" pitchFamily="34" charset="0"/>
              </a:rPr>
              <a:t>your wives, just as Christ loved the church and gave himself up for her..”</a:t>
            </a:r>
            <a:br>
              <a:rPr lang="en-US" sz="4000" i="1">
                <a:effectLst>
                  <a:outerShdw blurRad="38100" dist="38100" dir="2700000" algn="tl">
                    <a:srgbClr val="000000"/>
                  </a:outerShdw>
                </a:effectLst>
                <a:latin typeface="Arial Black" pitchFamily="34" charset="0"/>
              </a:rPr>
            </a:br>
            <a:r>
              <a:rPr lang="en-US" sz="4000" i="1">
                <a:effectLst>
                  <a:outerShdw blurRad="38100" dist="38100" dir="2700000" algn="tl">
                    <a:srgbClr val="000000"/>
                  </a:outerShdw>
                </a:effectLst>
                <a:latin typeface="Arial Black" pitchFamily="34" charset="0"/>
              </a:rPr>
              <a:t>(Ephesians 5: 25)</a:t>
            </a:r>
            <a:endParaRPr lang="en-US" sz="6000" b="0">
              <a:solidFill>
                <a:srgbClr val="FFCC66"/>
              </a:solidFill>
              <a:effectLst>
                <a:outerShdw blurRad="38100" dist="38100" dir="2700000" algn="tl">
                  <a:srgbClr val="000000"/>
                </a:outerShdw>
              </a:effectLst>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268738"/>
                                        </p:tgtEl>
                                        <p:attrNameLst>
                                          <p:attrName>style.visibility</p:attrName>
                                        </p:attrNameLst>
                                      </p:cBhvr>
                                      <p:to>
                                        <p:strVal val="visible"/>
                                      </p:to>
                                    </p:set>
                                    <p:animEffect transition="in" filter="wipe(down)">
                                      <p:cBhvr>
                                        <p:cTn id="7" dur="500"/>
                                        <p:tgtEl>
                                          <p:spTgt spid="12687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8738"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265666" name="Rectangle 2"/>
          <p:cNvSpPr>
            <a:spLocks noGrp="1" noChangeArrowheads="1"/>
          </p:cNvSpPr>
          <p:nvPr>
            <p:ph type="title"/>
          </p:nvPr>
        </p:nvSpPr>
        <p:spPr>
          <a:xfrm>
            <a:off x="381000" y="1143000"/>
            <a:ext cx="8382000" cy="4191000"/>
          </a:xfrm>
          <a:solidFill>
            <a:srgbClr val="000080">
              <a:alpha val="39999"/>
            </a:srgbClr>
          </a:solidFill>
        </p:spPr>
        <p:txBody>
          <a:bodyPr/>
          <a:lstStyle/>
          <a:p>
            <a:pPr marL="838200" indent="-838200"/>
            <a:r>
              <a:rPr lang="en-US" sz="6000" b="0">
                <a:effectLst>
                  <a:outerShdw blurRad="38100" dist="38100" dir="2700000" algn="tl">
                    <a:srgbClr val="000000"/>
                  </a:outerShdw>
                </a:effectLst>
                <a:latin typeface="Arial Black" pitchFamily="34" charset="0"/>
              </a:rPr>
              <a:t> </a:t>
            </a:r>
            <a:r>
              <a:rPr lang="en-US" sz="4000" i="1">
                <a:effectLst>
                  <a:outerShdw blurRad="38100" dist="38100" dir="2700000" algn="tl">
                    <a:srgbClr val="000000"/>
                  </a:outerShdw>
                </a:effectLst>
                <a:latin typeface="Arial Black" pitchFamily="34" charset="0"/>
              </a:rPr>
              <a:t>In Our Home</a:t>
            </a:r>
            <a:br>
              <a:rPr lang="en-US" sz="4000" i="1">
                <a:effectLst>
                  <a:outerShdw blurRad="38100" dist="38100" dir="2700000" algn="tl">
                    <a:srgbClr val="000000"/>
                  </a:outerShdw>
                </a:effectLst>
                <a:latin typeface="Arial Black" pitchFamily="34" charset="0"/>
              </a:rPr>
            </a:br>
            <a:r>
              <a:rPr lang="en-US" sz="4000" i="1">
                <a:effectLst>
                  <a:outerShdw blurRad="38100" dist="38100" dir="2700000" algn="tl">
                    <a:srgbClr val="000000"/>
                  </a:outerShdw>
                </a:effectLst>
                <a:latin typeface="Arial Black" pitchFamily="34" charset="0"/>
              </a:rPr>
              <a:t>“</a:t>
            </a:r>
            <a:r>
              <a:rPr lang="en-US" sz="2800" i="1">
                <a:effectLst>
                  <a:outerShdw blurRad="38100" dist="38100" dir="2700000" algn="tl">
                    <a:srgbClr val="000000"/>
                  </a:outerShdw>
                </a:effectLst>
                <a:latin typeface="Arial Black" pitchFamily="34" charset="0"/>
              </a:rPr>
              <a:t>Children, </a:t>
            </a:r>
            <a:r>
              <a:rPr lang="en-US" sz="2800" i="1">
                <a:solidFill>
                  <a:srgbClr val="FFCC66"/>
                </a:solidFill>
                <a:effectLst>
                  <a:outerShdw blurRad="38100" dist="38100" dir="2700000" algn="tl">
                    <a:srgbClr val="000000"/>
                  </a:outerShdw>
                </a:effectLst>
                <a:latin typeface="Arial Black" pitchFamily="34" charset="0"/>
              </a:rPr>
              <a:t>obey </a:t>
            </a:r>
            <a:r>
              <a:rPr lang="en-US" sz="2800" i="1">
                <a:effectLst>
                  <a:outerShdw blurRad="38100" dist="38100" dir="2700000" algn="tl">
                    <a:srgbClr val="000000"/>
                  </a:outerShdw>
                </a:effectLst>
                <a:latin typeface="Arial Black" pitchFamily="34" charset="0"/>
              </a:rPr>
              <a:t>your parents in everything, for this </a:t>
            </a:r>
            <a:r>
              <a:rPr lang="en-US" sz="2800" i="1">
                <a:solidFill>
                  <a:srgbClr val="FFCC66"/>
                </a:solidFill>
                <a:effectLst>
                  <a:outerShdw blurRad="38100" dist="38100" dir="2700000" algn="tl">
                    <a:srgbClr val="000000"/>
                  </a:outerShdw>
                </a:effectLst>
                <a:latin typeface="Arial Black" pitchFamily="34" charset="0"/>
              </a:rPr>
              <a:t>pleases the Lord</a:t>
            </a:r>
            <a:r>
              <a:rPr lang="en-US" sz="2800" i="1">
                <a:effectLst>
                  <a:outerShdw blurRad="38100" dist="38100" dir="2700000" algn="tl">
                    <a:srgbClr val="000000"/>
                  </a:outerShdw>
                </a:effectLst>
                <a:latin typeface="Arial Black" pitchFamily="34" charset="0"/>
              </a:rPr>
              <a:t>. Fathers, do not embitter your children, or they will become discouraged.” (vs. 20-21)</a:t>
            </a:r>
            <a:endParaRPr lang="en-US" sz="2800" b="0">
              <a:solidFill>
                <a:srgbClr val="FFCC66"/>
              </a:solidFill>
              <a:effectLst>
                <a:outerShdw blurRad="38100" dist="38100" dir="2700000" algn="tl">
                  <a:srgbClr val="000000"/>
                </a:outerShdw>
              </a:effectLst>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265666"/>
                                        </p:tgtEl>
                                        <p:attrNameLst>
                                          <p:attrName>style.visibility</p:attrName>
                                        </p:attrNameLst>
                                      </p:cBhvr>
                                      <p:to>
                                        <p:strVal val="visible"/>
                                      </p:to>
                                    </p:set>
                                    <p:animEffect transition="in" filter="wipe(down)">
                                      <p:cBhvr>
                                        <p:cTn id="7" dur="500"/>
                                        <p:tgtEl>
                                          <p:spTgt spid="12656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5666"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265666" name="Rectangle 2"/>
          <p:cNvSpPr>
            <a:spLocks noGrp="1" noChangeArrowheads="1"/>
          </p:cNvSpPr>
          <p:nvPr>
            <p:ph type="title"/>
          </p:nvPr>
        </p:nvSpPr>
        <p:spPr>
          <a:xfrm>
            <a:off x="381000" y="152400"/>
            <a:ext cx="8382000" cy="6553200"/>
          </a:xfrm>
          <a:solidFill>
            <a:srgbClr val="000080">
              <a:alpha val="39999"/>
            </a:srgbClr>
          </a:solidFill>
        </p:spPr>
        <p:txBody>
          <a:bodyPr/>
          <a:lstStyle/>
          <a:p>
            <a:r>
              <a:rPr lang="en-US" sz="6000" b="0" dirty="0">
                <a:effectLst>
                  <a:outerShdw blurRad="38100" dist="38100" dir="2700000" algn="tl">
                    <a:srgbClr val="000000"/>
                  </a:outerShdw>
                </a:effectLst>
                <a:latin typeface="Arial Black" pitchFamily="34" charset="0"/>
              </a:rPr>
              <a:t> </a:t>
            </a:r>
            <a:r>
              <a:rPr lang="en-US" sz="4000" i="1" dirty="0">
                <a:effectLst>
                  <a:outerShdw blurRad="38100" dist="38100" dir="2700000" algn="tl">
                    <a:srgbClr val="000000"/>
                  </a:outerShdw>
                </a:effectLst>
                <a:latin typeface="Arial Black" pitchFamily="34" charset="0"/>
              </a:rPr>
              <a:t>In Our </a:t>
            </a:r>
            <a:r>
              <a:rPr lang="en-US" sz="4000" i="1" dirty="0" smtClean="0">
                <a:effectLst>
                  <a:outerShdw blurRad="38100" dist="38100" dir="2700000" algn="tl">
                    <a:srgbClr val="000000"/>
                  </a:outerShdw>
                </a:effectLst>
                <a:latin typeface="Arial Black" pitchFamily="34" charset="0"/>
              </a:rPr>
              <a:t>Work</a:t>
            </a:r>
            <a:r>
              <a:rPr lang="en-US" sz="4000" i="1" dirty="0">
                <a:effectLst>
                  <a:outerShdw blurRad="38100" dist="38100" dir="2700000" algn="tl">
                    <a:srgbClr val="000000"/>
                  </a:outerShdw>
                </a:effectLst>
                <a:latin typeface="Arial Black" pitchFamily="34" charset="0"/>
              </a:rPr>
              <a:t/>
            </a:r>
            <a:br>
              <a:rPr lang="en-US" sz="4000" i="1" dirty="0">
                <a:effectLst>
                  <a:outerShdw blurRad="38100" dist="38100" dir="2700000" algn="tl">
                    <a:srgbClr val="000000"/>
                  </a:outerShdw>
                </a:effectLst>
                <a:latin typeface="Arial Black" pitchFamily="34" charset="0"/>
              </a:rPr>
            </a:br>
            <a:r>
              <a:rPr lang="en-US" sz="2800" dirty="0" smtClean="0"/>
              <a:t/>
            </a:r>
            <a:br>
              <a:rPr lang="en-US" sz="2800" dirty="0" smtClean="0"/>
            </a:br>
            <a:r>
              <a:rPr lang="en-US" sz="2400" baseline="30000" dirty="0" smtClean="0"/>
              <a:t>22 </a:t>
            </a:r>
            <a:r>
              <a:rPr lang="en-US" sz="2400" dirty="0" smtClean="0"/>
              <a:t>Slaves, </a:t>
            </a:r>
            <a:r>
              <a:rPr lang="en-US" sz="2400" dirty="0" smtClean="0">
                <a:solidFill>
                  <a:srgbClr val="FFC000"/>
                </a:solidFill>
              </a:rPr>
              <a:t>obey</a:t>
            </a:r>
            <a:r>
              <a:rPr lang="en-US" sz="2400" dirty="0" smtClean="0"/>
              <a:t> your earthly masters </a:t>
            </a:r>
            <a:r>
              <a:rPr lang="en-US" sz="2400" dirty="0" smtClean="0">
                <a:solidFill>
                  <a:srgbClr val="FFC000"/>
                </a:solidFill>
              </a:rPr>
              <a:t>in everything</a:t>
            </a:r>
            <a:r>
              <a:rPr lang="en-US" sz="2400" dirty="0" smtClean="0"/>
              <a:t>; and do it, not only when their eye is on you and to win their favor, but with sincerity of heart and reverence for the Lord. </a:t>
            </a:r>
            <a:r>
              <a:rPr lang="en-US" sz="2400" baseline="30000" dirty="0" smtClean="0"/>
              <a:t>23 </a:t>
            </a:r>
            <a:r>
              <a:rPr lang="en-US" sz="2400" dirty="0" smtClean="0">
                <a:solidFill>
                  <a:srgbClr val="FFC000"/>
                </a:solidFill>
              </a:rPr>
              <a:t>Whatever you do, work at it with all your heart, as working for the Lord, not for men</a:t>
            </a:r>
            <a:r>
              <a:rPr lang="en-US" sz="2400" dirty="0" smtClean="0"/>
              <a:t>, </a:t>
            </a:r>
            <a:r>
              <a:rPr lang="en-US" sz="2400" baseline="30000" dirty="0" smtClean="0"/>
              <a:t>24 </a:t>
            </a:r>
            <a:r>
              <a:rPr lang="en-US" sz="2400" dirty="0" smtClean="0"/>
              <a:t>since you know that you will receive an inheritance from the Lord as a reward. </a:t>
            </a:r>
            <a:r>
              <a:rPr lang="en-US" sz="2400" dirty="0" smtClean="0">
                <a:solidFill>
                  <a:srgbClr val="FFC000"/>
                </a:solidFill>
              </a:rPr>
              <a:t>It is the Lord Christ you are serving</a:t>
            </a:r>
            <a:r>
              <a:rPr lang="en-US" sz="2400" dirty="0" smtClean="0"/>
              <a:t>. </a:t>
            </a:r>
            <a:r>
              <a:rPr lang="en-US" sz="2400" baseline="30000" dirty="0" smtClean="0"/>
              <a:t>25 </a:t>
            </a:r>
            <a:r>
              <a:rPr lang="en-US" sz="2400" dirty="0" smtClean="0"/>
              <a:t>Anyone who does wrong will be repaid for his wrong, and there is no favoritism. </a:t>
            </a:r>
            <a:r>
              <a:rPr lang="en-US" sz="2400" baseline="30000" dirty="0" smtClean="0"/>
              <a:t>1 </a:t>
            </a:r>
            <a:r>
              <a:rPr lang="en-US" sz="2400" dirty="0" smtClean="0"/>
              <a:t>Masters, </a:t>
            </a:r>
            <a:r>
              <a:rPr lang="en-US" sz="2400" dirty="0" smtClean="0">
                <a:solidFill>
                  <a:srgbClr val="FFC000"/>
                </a:solidFill>
              </a:rPr>
              <a:t>provide </a:t>
            </a:r>
            <a:r>
              <a:rPr lang="en-US" sz="2400" dirty="0" smtClean="0"/>
              <a:t>your slaves with what is right and fair, because you know that you also have a Master in heaven. (Colossians </a:t>
            </a:r>
            <a:r>
              <a:rPr lang="en-US" sz="2400" dirty="0" smtClean="0"/>
              <a:t>3:22-4:1)</a:t>
            </a:r>
            <a:r>
              <a:rPr lang="en-US" sz="2800" dirty="0" smtClean="0"/>
              <a:t/>
            </a:r>
            <a:br>
              <a:rPr lang="en-US" sz="2800" dirty="0" smtClean="0"/>
            </a:br>
            <a:endParaRPr lang="en-US" sz="2800" b="0" dirty="0">
              <a:solidFill>
                <a:srgbClr val="FFCC66"/>
              </a:solidFill>
              <a:effectLst>
                <a:outerShdw blurRad="38100" dist="38100" dir="2700000" algn="tl">
                  <a:srgbClr val="000000"/>
                </a:outerShdw>
              </a:effectLst>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265666"/>
                                        </p:tgtEl>
                                        <p:attrNameLst>
                                          <p:attrName>style.visibility</p:attrName>
                                        </p:attrNameLst>
                                      </p:cBhvr>
                                      <p:to>
                                        <p:strVal val="visible"/>
                                      </p:to>
                                    </p:set>
                                    <p:animEffect transition="in" filter="wipe(down)">
                                      <p:cBhvr>
                                        <p:cTn id="7" dur="500"/>
                                        <p:tgtEl>
                                          <p:spTgt spid="12656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5666" grpId="0" animBg="1" autoUpdateAnimBg="0"/>
    </p:bldLst>
  </p:timing>
</p:sld>
</file>

<file path=ppt/theme/theme1.xml><?xml version="1.0" encoding="utf-8"?>
<a:theme xmlns:a="http://schemas.openxmlformats.org/drawingml/2006/main" name="PastelKaleidoscope">
  <a:themeElements>
    <a:clrScheme name="PastelKaleidoscop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stelKaleidoscop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PastelKaleidoscop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astelKaleidoscop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astelKaleidoscop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astelKaleidoscop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astelKaleidoscop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astelKaleidoscop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astelKaleidoscop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astelKaleidoscop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astelKaleidoscop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astelKaleidoscop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astelKaleidoscop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astelKaleidoscop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Deep purple design template</Template>
  <TotalTime>7833</TotalTime>
  <Words>87</Words>
  <Application>Microsoft Office PowerPoint</Application>
  <PresentationFormat>On-screen Show (4:3)</PresentationFormat>
  <Paragraphs>24</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PastelKaleidoscope</vt:lpstr>
      <vt:lpstr>The Family In a Dysfunctional World…How to Live! </vt:lpstr>
      <vt:lpstr>Marriage As God  Designed it Genesis 1-3</vt:lpstr>
      <vt:lpstr> Insights:</vt:lpstr>
      <vt:lpstr> Relationships that Honor God - Biblical Principles </vt:lpstr>
      <vt:lpstr> In our Marriage “Wives, submit to your husband, as is fitting in the Lord.”  Submission Means: “to respect and honor voluntarily” </vt:lpstr>
      <vt:lpstr> “Husbands, love your wives and do not be harsh with them.” v.19  Love means: “Unconditional compassion demonstrated in word and deed”</vt:lpstr>
      <vt:lpstr> ”Husbands, love your wives, just as Christ loved the church and gave himself up for her..” (Ephesians 5: 25)</vt:lpstr>
      <vt:lpstr> In Our Home “Children, obey your parents in everything, for this pleases the Lord. Fathers, do not embitter your children, or they will become discouraged.” (vs. 20-21)</vt:lpstr>
      <vt:lpstr> In Our Work  22 Slaves, obey your earthly masters in everything; and do it, not only when their eye is on you and to win their favor, but with sincerity of heart and reverence for the Lord. 23 Whatever you do, work at it with all your heart, as working for the Lord, not for men, 24 since you know that you will receive an inheritance from the Lord as a reward. It is the Lord Christ you are serving. 25 Anyone who does wrong will be repaid for his wrong, and there is no favoritism. 1 Masters, provide your slaves with what is right and fair, because you know that you also have a Master in heaven. (Colossians 3:22-4:1) </vt:lpstr>
      <vt:lpstr>Slide 10</vt:lpstr>
      <vt:lpstr>Slide 11</vt:lpstr>
      <vt:lpstr>Slide 12</vt:lpstr>
      <vt:lpstr> What Do I need to start doing as a Parent? What Do I need to start doing as a Child?</vt:lpstr>
    </vt:vector>
  </TitlesOfParts>
  <Company>Birmingham First Church of the Nazarene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Pastel Kaleidoscope</dc:title>
  <dc:creator>Vickie Hodge</dc:creator>
  <cp:lastModifiedBy>Owner</cp:lastModifiedBy>
  <cp:revision>209</cp:revision>
  <dcterms:created xsi:type="dcterms:W3CDTF">2006-01-27T20:50:26Z</dcterms:created>
  <dcterms:modified xsi:type="dcterms:W3CDTF">2012-05-03T18:11:27Z</dcterms:modified>
</cp:coreProperties>
</file>