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2" d="100"/>
          <a:sy n="92" d="100"/>
        </p:scale>
        <p:origin x="-1496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B345B-1620-654C-BE80-51381CE91971}" type="datetimeFigureOut">
              <a:rPr lang="en-US" smtClean="0"/>
              <a:t>9/2/14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F9E41-F637-1842-8978-EA51969DCF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13077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B345B-1620-654C-BE80-51381CE91971}" type="datetimeFigureOut">
              <a:rPr lang="en-US" smtClean="0"/>
              <a:t>9/2/14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F9E41-F637-1842-8978-EA51969DCF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83666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B345B-1620-654C-BE80-51381CE91971}" type="datetimeFigureOut">
              <a:rPr lang="en-US" smtClean="0"/>
              <a:t>9/2/14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F9E41-F637-1842-8978-EA51969DCF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3973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B345B-1620-654C-BE80-51381CE91971}" type="datetimeFigureOut">
              <a:rPr lang="en-US" smtClean="0"/>
              <a:t>9/2/14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F9E41-F637-1842-8978-EA51969DCF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17564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B345B-1620-654C-BE80-51381CE91971}" type="datetimeFigureOut">
              <a:rPr lang="en-US" smtClean="0"/>
              <a:t>9/2/14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F9E41-F637-1842-8978-EA51969DCF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94217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B345B-1620-654C-BE80-51381CE91971}" type="datetimeFigureOut">
              <a:rPr lang="en-US" smtClean="0"/>
              <a:t>9/2/14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F9E41-F637-1842-8978-EA51969DCF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7811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B345B-1620-654C-BE80-51381CE91971}" type="datetimeFigureOut">
              <a:rPr lang="en-US" smtClean="0"/>
              <a:t>9/2/14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F9E41-F637-1842-8978-EA51969DCF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0989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B345B-1620-654C-BE80-51381CE91971}" type="datetimeFigureOut">
              <a:rPr lang="en-US" smtClean="0"/>
              <a:t>9/2/14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F9E41-F637-1842-8978-EA51969DCF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77505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B345B-1620-654C-BE80-51381CE91971}" type="datetimeFigureOut">
              <a:rPr lang="en-US" smtClean="0"/>
              <a:t>9/2/14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F9E41-F637-1842-8978-EA51969DCF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48940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B345B-1620-654C-BE80-51381CE91971}" type="datetimeFigureOut">
              <a:rPr lang="en-US" smtClean="0"/>
              <a:t>9/2/14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F9E41-F637-1842-8978-EA51969DCF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2133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B345B-1620-654C-BE80-51381CE91971}" type="datetimeFigureOut">
              <a:rPr lang="en-US" smtClean="0"/>
              <a:t>9/2/14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F9E41-F637-1842-8978-EA51969DCF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34937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DB345B-1620-654C-BE80-51381CE91971}" type="datetimeFigureOut">
              <a:rPr lang="en-US" smtClean="0"/>
              <a:t>9/2/14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0F9E41-F637-1842-8978-EA51969DCF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32471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Light-Wood-Background (1)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0" y="441784"/>
            <a:ext cx="9143999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Thinking Beyond Reason</a:t>
            </a:r>
          </a:p>
          <a:p>
            <a:pPr algn="ctr"/>
            <a:r>
              <a:rPr lang="en-US" sz="54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Philippians 2</a:t>
            </a:r>
            <a:endParaRPr lang="en-US" sz="5400" dirty="0"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548633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Light-Wood-Background (1)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0" y="1532437"/>
            <a:ext cx="9143999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If you have any encouragement from being </a:t>
            </a:r>
            <a:r>
              <a:rPr lang="en-US" sz="4800" b="1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united</a:t>
            </a:r>
            <a:r>
              <a:rPr lang="en-US" sz="48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in Christ, if any comfort from his love, if </a:t>
            </a:r>
            <a:r>
              <a:rPr lang="en-US" sz="4800" b="1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any fellowship with the Spirit</a:t>
            </a:r>
            <a:r>
              <a:rPr lang="en-US" sz="48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, if any tenderness and compassion,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2388393"/>
            <a:ext cx="91439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20329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Light-Wood-Background (1)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0" y="1532437"/>
            <a:ext cx="9143999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then make my </a:t>
            </a:r>
            <a:r>
              <a:rPr lang="en-US" sz="4800" u="sng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joy complete by being like-minded, having the same love, being one in spirit and purpose. Philippians 2:1-2</a:t>
            </a:r>
            <a:endParaRPr lang="en-US" sz="4800" dirty="0">
              <a:solidFill>
                <a:srgbClr val="FF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2388393"/>
            <a:ext cx="91439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49200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Light-Wood-Background (1)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0" y="1532437"/>
            <a:ext cx="9143999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Do nothing out of </a:t>
            </a:r>
            <a:r>
              <a:rPr lang="en-US" sz="4800" b="1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selfish ambition</a:t>
            </a:r>
            <a:r>
              <a:rPr lang="en-US" sz="48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or vain conceit, but in </a:t>
            </a:r>
            <a:r>
              <a:rPr lang="en-US" sz="4800" b="1" u="sng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humility</a:t>
            </a:r>
            <a:r>
              <a:rPr lang="en-US" sz="4800" u="sng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consider others better than yourselves. Philippians 2:3</a:t>
            </a:r>
            <a:endParaRPr lang="en-US" sz="4800" dirty="0">
              <a:solidFill>
                <a:srgbClr val="FF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2388393"/>
            <a:ext cx="91439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79359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Light-Wood-Background (1)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0" y="1532437"/>
            <a:ext cx="9143999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Each of you should look not only to your own interests, but also to the interests of others. Your </a:t>
            </a:r>
            <a:r>
              <a:rPr lang="en-US" sz="4800" b="1" u="sng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attitude</a:t>
            </a:r>
            <a:r>
              <a:rPr lang="en-US" sz="4800" i="1" u="sng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4800" u="sng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should be the same as that of Christ Jesus.</a:t>
            </a:r>
            <a:endParaRPr lang="en-US" sz="4800" dirty="0">
              <a:solidFill>
                <a:srgbClr val="FF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2388393"/>
            <a:ext cx="91439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23090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Light-Wood-Background (1)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0" y="1532437"/>
            <a:ext cx="9143999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Who, being in very nature God, did not consider equality with God something to be </a:t>
            </a:r>
            <a:r>
              <a:rPr lang="en-US" sz="4800" u="sng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grasped, but made himself nothing, taking the very nature of a </a:t>
            </a:r>
            <a:r>
              <a:rPr lang="en-US" sz="4800" b="1" u="sng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servant</a:t>
            </a:r>
            <a:r>
              <a:rPr lang="en-US" sz="4800" u="sng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, being made in human likeness. Philippians 2:4-7</a:t>
            </a:r>
            <a:endParaRPr lang="en-US" sz="4800" dirty="0">
              <a:solidFill>
                <a:srgbClr val="FF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2388393"/>
            <a:ext cx="91439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77404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Light-Wood-Background (1)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0" y="1254710"/>
            <a:ext cx="9143999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And being found in appearance as a man, </a:t>
            </a:r>
            <a:r>
              <a:rPr lang="en-US" sz="4800" b="1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he humbled</a:t>
            </a:r>
            <a:r>
              <a:rPr lang="en-US" sz="48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himself and </a:t>
            </a:r>
            <a:r>
              <a:rPr lang="en-US" sz="4800" b="1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became obedient</a:t>
            </a:r>
            <a:r>
              <a:rPr lang="en-US" sz="48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to death- even death on a cross! Therefore God exalted him to the highest place and gave him the name that is above every name, </a:t>
            </a:r>
          </a:p>
        </p:txBody>
      </p:sp>
    </p:spTree>
    <p:extLst>
      <p:ext uri="{BB962C8B-B14F-4D97-AF65-F5344CB8AC3E}">
        <p14:creationId xmlns:p14="http://schemas.microsoft.com/office/powerpoint/2010/main" val="119173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Light-Wood-Background (1)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0" y="1532437"/>
            <a:ext cx="9143999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that at the </a:t>
            </a:r>
            <a:r>
              <a:rPr lang="en-US" sz="4800" b="1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name of Jesus</a:t>
            </a:r>
            <a:r>
              <a:rPr lang="en-US" sz="48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every knee should bow, in heaven and on earth and under the earth, and every tongue confess that </a:t>
            </a:r>
            <a:r>
              <a:rPr lang="en-US" sz="4800" b="1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Jesus Christ is Lord</a:t>
            </a:r>
            <a:r>
              <a:rPr lang="en-US" sz="48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, to the glory of God the Father. Philippians 2:8-11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2388393"/>
            <a:ext cx="91439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60967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Light-Wood-Background (1)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0" y="1532437"/>
            <a:ext cx="9143999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But even if I am being poured out like a drink offering on the sacrifice and </a:t>
            </a:r>
            <a:r>
              <a:rPr lang="en-US" sz="4800" b="1" u="sng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service coming from your faith</a:t>
            </a:r>
            <a:r>
              <a:rPr lang="en-US" sz="4800" u="sng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, I am glad and rejoice with all of you. Philippians 2:17</a:t>
            </a:r>
            <a:endParaRPr lang="en-US" sz="4800" dirty="0">
              <a:solidFill>
                <a:srgbClr val="FF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2388393"/>
            <a:ext cx="91439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29993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288</Words>
  <Application>Microsoft Macintosh PowerPoint</Application>
  <PresentationFormat>On-screen Show (4:3)</PresentationFormat>
  <Paragraphs>10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Fort Smith First Church Of The Nazarene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Austin Harms</dc:creator>
  <cp:lastModifiedBy>Austin Harms</cp:lastModifiedBy>
  <cp:revision>2</cp:revision>
  <dcterms:created xsi:type="dcterms:W3CDTF">2014-09-02T14:55:44Z</dcterms:created>
  <dcterms:modified xsi:type="dcterms:W3CDTF">2014-09-02T15:13:52Z</dcterms:modified>
</cp:coreProperties>
</file>