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50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21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44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30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42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9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8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00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60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86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11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83D8E-D447-4CF4-B583-2A35938E92AE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D67E-0BE6-4031-B6B4-A5307FF83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8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_Newsletter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" t="11021" r="2566" b="43054"/>
          <a:stretch/>
        </p:blipFill>
        <p:spPr bwMode="auto">
          <a:xfrm>
            <a:off x="29217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59239" y="1243014"/>
            <a:ext cx="1312561" cy="3995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0541" algn="ctr">
                <a:solidFill>
                  <a:srgbClr val="00B05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YOUR LIFE</a:t>
            </a:r>
            <a:endParaRPr lang="en-US" sz="3600" b="1" kern="10" spc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63737" y="666750"/>
            <a:ext cx="1708063" cy="457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92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889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  <a:alpha val="74998"/>
                    </a:srgbClr>
                  </a:prstShdw>
                </a:effectLst>
                <a:latin typeface="Arial Black" panose="020B0A04020102020204" pitchFamily="34" charset="0"/>
              </a:rPr>
              <a:t>REBOOT</a:t>
            </a:r>
            <a:endParaRPr lang="en-US" sz="3600" b="1" kern="10" spc="0" dirty="0">
              <a:ln w="889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prstShdw prst="shdw17" dist="17961" dir="2700000">
                  <a:srgbClr val="FFFFFF">
                    <a:gamma/>
                    <a:shade val="60000"/>
                    <a:invGamma/>
                    <a:alpha val="74998"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4" y="-4763"/>
            <a:ext cx="1823289" cy="18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56908" y="365125"/>
            <a:ext cx="80968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embership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62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_Newsletter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" t="11021" r="2566" b="43054"/>
          <a:stretch/>
        </p:blipFill>
        <p:spPr bwMode="auto">
          <a:xfrm>
            <a:off x="29217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59239" y="1243014"/>
            <a:ext cx="1312561" cy="3995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0541" algn="ctr">
                <a:solidFill>
                  <a:srgbClr val="00B05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YOUR LIFE</a:t>
            </a:r>
            <a:endParaRPr lang="en-US" sz="3600" b="1" kern="10" spc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63737" y="666750"/>
            <a:ext cx="1708063" cy="457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92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889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  <a:alpha val="74998"/>
                    </a:srgbClr>
                  </a:prstShdw>
                </a:effectLst>
                <a:latin typeface="Arial Black" panose="020B0A04020102020204" pitchFamily="34" charset="0"/>
              </a:rPr>
              <a:t>REBOOT</a:t>
            </a:r>
            <a:endParaRPr lang="en-US" sz="3600" b="1" kern="10" spc="0" dirty="0">
              <a:ln w="889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prstShdw prst="shdw17" dist="17961" dir="2700000">
                  <a:srgbClr val="FFFFFF">
                    <a:gamma/>
                    <a:shade val="60000"/>
                    <a:invGamma/>
                    <a:alpha val="74998"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4" y="-4763"/>
            <a:ext cx="1823289" cy="18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62390" y="365125"/>
            <a:ext cx="7891409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“I Am a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Church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Member”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3707" y="1825625"/>
            <a:ext cx="11517331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church?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church is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knowing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growing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going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connecting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purpose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church is a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loving relationships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where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discipleship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happening and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needs are met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by the body of Christ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church is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purpose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it’s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priority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church is about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not a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church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believers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who are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connected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through a personal relationship with Jesus as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Savior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62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_Newsletter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" t="11021" r="2566" b="43054"/>
          <a:stretch/>
        </p:blipFill>
        <p:spPr bwMode="auto">
          <a:xfrm>
            <a:off x="29217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59239" y="1243014"/>
            <a:ext cx="1312561" cy="3995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0541" algn="ctr">
                <a:solidFill>
                  <a:srgbClr val="00B05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YOUR LIFE</a:t>
            </a:r>
            <a:endParaRPr lang="en-US" sz="3600" b="1" kern="10" spc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63737" y="666750"/>
            <a:ext cx="1708063" cy="457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92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889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  <a:alpha val="74998"/>
                    </a:srgbClr>
                  </a:prstShdw>
                </a:effectLst>
                <a:latin typeface="Arial Black" panose="020B0A04020102020204" pitchFamily="34" charset="0"/>
              </a:rPr>
              <a:t>REBOOT</a:t>
            </a:r>
            <a:endParaRPr lang="en-US" sz="3600" b="1" kern="10" spc="0" dirty="0">
              <a:ln w="889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prstShdw prst="shdw17" dist="17961" dir="2700000">
                  <a:srgbClr val="FFFFFF">
                    <a:gamma/>
                    <a:shade val="60000"/>
                    <a:invGamma/>
                    <a:alpha val="74998"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4" y="-4763"/>
            <a:ext cx="1823289" cy="18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34310" y="365125"/>
            <a:ext cx="781949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Matt. 4:19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Church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None/>
            </a:pP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“One in relationship and purpose”</a:t>
            </a:r>
          </a:p>
          <a:p>
            <a:pPr>
              <a:buNone/>
            </a:pP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en-US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</a:t>
            </a:r>
            <a:r>
              <a:rPr lang="en-US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</a:t>
            </a:r>
          </a:p>
          <a:p>
            <a:pPr algn="ctr">
              <a:buNone/>
            </a:pPr>
            <a:r>
              <a:rPr lang="en-US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 will make you to </a:t>
            </a:r>
            <a:r>
              <a:rPr lang="en-US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</a:t>
            </a:r>
            <a:r>
              <a:rPr lang="en-US" sz="4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fisher of men.”</a:t>
            </a:r>
          </a:p>
          <a:p>
            <a:pPr algn="ctr">
              <a:buNone/>
            </a:pPr>
            <a:endParaRPr lang="en-US" i="1" dirty="0" smtClean="0"/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to 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to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to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62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_Newsletter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" t="11021" r="2566" b="43054"/>
          <a:stretch/>
        </p:blipFill>
        <p:spPr bwMode="auto">
          <a:xfrm>
            <a:off x="29217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59239" y="1243014"/>
            <a:ext cx="1312561" cy="3995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0541" algn="ctr">
                <a:solidFill>
                  <a:srgbClr val="00B05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YOUR LIFE</a:t>
            </a:r>
            <a:endParaRPr lang="en-US" sz="3600" b="1" kern="10" spc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63737" y="666750"/>
            <a:ext cx="1708063" cy="457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92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889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  <a:alpha val="74998"/>
                    </a:srgbClr>
                  </a:prstShdw>
                </a:effectLst>
                <a:latin typeface="Arial Black" panose="020B0A04020102020204" pitchFamily="34" charset="0"/>
              </a:rPr>
              <a:t>REBOOT</a:t>
            </a:r>
            <a:endParaRPr lang="en-US" sz="3600" b="1" kern="10" spc="0" dirty="0">
              <a:ln w="889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prstShdw prst="shdw17" dist="17961" dir="2700000">
                  <a:srgbClr val="FFFFFF">
                    <a:gamma/>
                    <a:shade val="60000"/>
                    <a:invGamma/>
                    <a:alpha val="74998"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4" y="-4763"/>
            <a:ext cx="1823289" cy="18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8278" y="365125"/>
            <a:ext cx="8045521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Membership biblical?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958957"/>
            <a:ext cx="10515600" cy="32180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any man would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after me, he must deny himself, pick up his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cross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daily and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follow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me.”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Luke 9:23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62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_Newsletter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" t="11021" r="2566" b="43054"/>
          <a:stretch/>
        </p:blipFill>
        <p:spPr bwMode="auto">
          <a:xfrm>
            <a:off x="29217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59239" y="1243014"/>
            <a:ext cx="1312561" cy="3995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0541" algn="ctr">
                <a:solidFill>
                  <a:srgbClr val="00B05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YOUR LIFE</a:t>
            </a:r>
            <a:endParaRPr lang="en-US" sz="3600" b="1" kern="10" spc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63737" y="666750"/>
            <a:ext cx="1708063" cy="457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92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889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  <a:alpha val="74998"/>
                    </a:srgbClr>
                  </a:prstShdw>
                </a:effectLst>
                <a:latin typeface="Arial Black" panose="020B0A04020102020204" pitchFamily="34" charset="0"/>
              </a:rPr>
              <a:t>REBOOT</a:t>
            </a:r>
            <a:endParaRPr lang="en-US" sz="3600" b="1" kern="10" spc="0" dirty="0">
              <a:ln w="889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prstShdw prst="shdw17" dist="17961" dir="2700000">
                  <a:srgbClr val="FFFFFF">
                    <a:gamma/>
                    <a:shade val="60000"/>
                    <a:invGamma/>
                    <a:alpha val="74998"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4" y="-4763"/>
            <a:ext cx="1823289" cy="18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13070" y="365125"/>
            <a:ext cx="824073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said about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following: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5353" y="1825625"/>
            <a:ext cx="11219379" cy="4351338"/>
          </a:xfrm>
        </p:spPr>
        <p:txBody>
          <a:bodyPr>
            <a:normAutofit fontScale="92500"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“I give you a new command: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Love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each other. You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must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love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each other as I have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loved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you. All people will know that you are my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followers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if you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love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each other.”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John 13: 34-35</a:t>
            </a:r>
          </a:p>
          <a:p>
            <a:pPr>
              <a:buNone/>
            </a:pP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“If you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continue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obey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my teaching, you are truly my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followers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 Then you will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the truth and the truth will make you free.”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John 8:31-32</a:t>
            </a:r>
          </a:p>
          <a:p>
            <a:pPr>
              <a:buNone/>
            </a:pP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anyone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comes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to me but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loves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his father, mother, wife, children, brother, or sister – or- even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life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– more than me, he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be my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follower.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Luke 14:26</a:t>
            </a:r>
            <a:endParaRPr lang="en-US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62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_Newsletter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" t="11021" r="2566" b="43054"/>
          <a:stretch/>
        </p:blipFill>
        <p:spPr bwMode="auto">
          <a:xfrm>
            <a:off x="29217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59239" y="1243014"/>
            <a:ext cx="1312561" cy="3995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0541" algn="ctr">
                <a:solidFill>
                  <a:srgbClr val="00B05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YOUR LIFE</a:t>
            </a:r>
            <a:endParaRPr lang="en-US" sz="3600" b="1" kern="10" spc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63737" y="666750"/>
            <a:ext cx="1708063" cy="457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92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889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  <a:alpha val="74998"/>
                    </a:srgbClr>
                  </a:prstShdw>
                </a:effectLst>
                <a:latin typeface="Arial Black" panose="020B0A04020102020204" pitchFamily="34" charset="0"/>
              </a:rPr>
              <a:t>REBOOT</a:t>
            </a:r>
            <a:endParaRPr lang="en-US" sz="3600" b="1" kern="10" spc="0" dirty="0">
              <a:ln w="889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prstShdw prst="shdw17" dist="17961" dir="2700000">
                  <a:srgbClr val="FFFFFF">
                    <a:gamma/>
                    <a:shade val="60000"/>
                    <a:invGamma/>
                    <a:alpha val="74998"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4" y="-4763"/>
            <a:ext cx="1823289" cy="18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95954" y="334302"/>
            <a:ext cx="8404261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Jesus said about following: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7677" y="2065106"/>
            <a:ext cx="11404314" cy="4458984"/>
          </a:xfrm>
        </p:spPr>
        <p:txBody>
          <a:bodyPr>
            <a:normAutofit fontScale="70000" lnSpcReduction="20000"/>
          </a:bodyPr>
          <a:lstStyle/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“Whoever is not willing to carry the </a:t>
            </a:r>
            <a:r>
              <a:rPr lang="en-US" sz="4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follow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4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be my 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followers.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–Luke 14:27</a:t>
            </a:r>
          </a:p>
          <a:p>
            <a:endParaRPr lang="en-US" sz="4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“In the same way, you must </a:t>
            </a:r>
            <a:r>
              <a:rPr lang="en-US" sz="4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give-up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everything you have to </a:t>
            </a:r>
          </a:p>
          <a:p>
            <a:pPr>
              <a:buNone/>
            </a:pP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be my 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follower.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–Luke 14:33</a:t>
            </a:r>
          </a:p>
          <a:p>
            <a:pPr>
              <a:buNone/>
            </a:pPr>
            <a:endParaRPr lang="en-US" sz="40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4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Anyone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who would come and 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follow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after me </a:t>
            </a:r>
            <a:r>
              <a:rPr lang="en-US" sz="4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must do </a:t>
            </a:r>
          </a:p>
          <a:p>
            <a:pPr>
              <a:buNone/>
            </a:pP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what I am </a:t>
            </a:r>
            <a:r>
              <a:rPr lang="en-US" sz="4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doing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.” </a:t>
            </a:r>
            <a:r>
              <a:rPr lang="en-US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–John 12:26</a:t>
            </a:r>
          </a:p>
          <a:p>
            <a:pPr algn="ctr">
              <a:buNone/>
            </a:pP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62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_Newsletter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" t="11021" r="2566" b="43054"/>
          <a:stretch/>
        </p:blipFill>
        <p:spPr bwMode="auto">
          <a:xfrm>
            <a:off x="29217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659239" y="1243014"/>
            <a:ext cx="1312561" cy="3995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10541" algn="ctr">
                <a:solidFill>
                  <a:srgbClr val="00B05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YOUR LIFE</a:t>
            </a:r>
            <a:endParaRPr lang="en-US" sz="3600" b="1" kern="10" spc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63737" y="666750"/>
            <a:ext cx="1708063" cy="457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992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889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  <a:alpha val="74998"/>
                    </a:srgbClr>
                  </a:prstShdw>
                </a:effectLst>
                <a:latin typeface="Arial Black" panose="020B0A04020102020204" pitchFamily="34" charset="0"/>
              </a:rPr>
              <a:t>REBOOT</a:t>
            </a:r>
            <a:endParaRPr lang="en-US" sz="3600" b="1" kern="10" spc="0" dirty="0">
              <a:ln w="889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prstShdw prst="shdw17" dist="17961" dir="2700000">
                  <a:srgbClr val="FFFFFF">
                    <a:gamma/>
                    <a:shade val="60000"/>
                    <a:invGamma/>
                    <a:alpha val="74998"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4" y="-4763"/>
            <a:ext cx="1823289" cy="180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61698" y="365125"/>
            <a:ext cx="829210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62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388</Words>
  <Application>Microsoft Office PowerPoint</Application>
  <PresentationFormat>Custom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What is Church Membership?</vt:lpstr>
      <vt:lpstr>     “I Am a Church Member”</vt:lpstr>
      <vt:lpstr>Matt. 4:19 </vt:lpstr>
      <vt:lpstr>Is Membership biblical?</vt:lpstr>
      <vt:lpstr>What Jesus said about following:</vt:lpstr>
      <vt:lpstr>What Jesus said about following: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Sparks</dc:creator>
  <cp:lastModifiedBy>Owner</cp:lastModifiedBy>
  <cp:revision>9</cp:revision>
  <dcterms:created xsi:type="dcterms:W3CDTF">2014-12-26T21:44:29Z</dcterms:created>
  <dcterms:modified xsi:type="dcterms:W3CDTF">2015-01-10T22:33:24Z</dcterms:modified>
</cp:coreProperties>
</file>