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966" r:id="rId2"/>
    <p:sldId id="1732" r:id="rId3"/>
    <p:sldId id="1726" r:id="rId4"/>
    <p:sldId id="1727" r:id="rId5"/>
    <p:sldId id="1728" r:id="rId6"/>
    <p:sldId id="1729" r:id="rId7"/>
    <p:sldId id="1730" r:id="rId8"/>
    <p:sldId id="1731" r:id="rId9"/>
  </p:sldIdLst>
  <p:sldSz cx="9144000" cy="6858000" type="screen4x3"/>
  <p:notesSz cx="6954838" cy="9240838"/>
  <p:defaultTextStyle>
    <a:defPPr>
      <a:defRPr lang="en-US"/>
    </a:defPPr>
    <a:lvl1pPr algn="ctr" rtl="0" fontAlgn="base">
      <a:lnSpc>
        <a:spcPct val="150000"/>
      </a:lnSpc>
      <a:spcBef>
        <a:spcPct val="0"/>
      </a:spcBef>
      <a:spcAft>
        <a:spcPct val="0"/>
      </a:spcAft>
      <a:defRPr sz="5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1pPr>
    <a:lvl2pPr marL="457200" algn="ctr" rtl="0" fontAlgn="base">
      <a:lnSpc>
        <a:spcPct val="150000"/>
      </a:lnSpc>
      <a:spcBef>
        <a:spcPct val="0"/>
      </a:spcBef>
      <a:spcAft>
        <a:spcPct val="0"/>
      </a:spcAft>
      <a:defRPr sz="5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2pPr>
    <a:lvl3pPr marL="914400" algn="ctr" rtl="0" fontAlgn="base">
      <a:lnSpc>
        <a:spcPct val="150000"/>
      </a:lnSpc>
      <a:spcBef>
        <a:spcPct val="0"/>
      </a:spcBef>
      <a:spcAft>
        <a:spcPct val="0"/>
      </a:spcAft>
      <a:defRPr sz="5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3pPr>
    <a:lvl4pPr marL="1371600" algn="ctr" rtl="0" fontAlgn="base">
      <a:lnSpc>
        <a:spcPct val="150000"/>
      </a:lnSpc>
      <a:spcBef>
        <a:spcPct val="0"/>
      </a:spcBef>
      <a:spcAft>
        <a:spcPct val="0"/>
      </a:spcAft>
      <a:defRPr sz="5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4pPr>
    <a:lvl5pPr marL="1828800" algn="ctr" rtl="0" fontAlgn="base">
      <a:lnSpc>
        <a:spcPct val="150000"/>
      </a:lnSpc>
      <a:spcBef>
        <a:spcPct val="0"/>
      </a:spcBef>
      <a:spcAft>
        <a:spcPct val="0"/>
      </a:spcAft>
      <a:defRPr sz="5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5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5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5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5600"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00FF"/>
    <a:srgbClr val="00FFFF"/>
    <a:srgbClr val="3399FF"/>
    <a:srgbClr val="FF9966"/>
    <a:srgbClr val="99FF33"/>
    <a:srgbClr val="CC00CC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66" d="100"/>
          <a:sy n="66" d="100"/>
        </p:scale>
        <p:origin x="-197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25513">
              <a:lnSpc>
                <a:spcPct val="100000"/>
              </a:lnSpc>
              <a:defRPr sz="9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25513">
              <a:lnSpc>
                <a:spcPct val="100000"/>
              </a:lnSpc>
              <a:defRPr sz="9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25513">
              <a:lnSpc>
                <a:spcPct val="100000"/>
              </a:lnSpc>
              <a:defRPr sz="9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25513">
              <a:lnSpc>
                <a:spcPct val="100000"/>
              </a:lnSpc>
              <a:defRPr sz="9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fld id="{3CA381F1-1E6F-4094-9490-8A0DE6DD3F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309563" y="5929313"/>
            <a:ext cx="641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309563" y="3233738"/>
            <a:ext cx="641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633788" y="6238875"/>
            <a:ext cx="3087687" cy="207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l" defTabSz="925513">
              <a:lnSpc>
                <a:spcPct val="100000"/>
              </a:lnSpc>
            </a:pPr>
            <a:r>
              <a:rPr lang="en-US" sz="1000" i="1">
                <a:solidFill>
                  <a:schemeClr val="tx1"/>
                </a:solidFill>
                <a:effectLst/>
                <a:latin typeface="Arial" charset="0"/>
              </a:rPr>
              <a:t>Notes: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3633788" y="3621088"/>
            <a:ext cx="3087687" cy="19986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l" defTabSz="925513">
              <a:lnSpc>
                <a:spcPct val="100000"/>
              </a:lnSpc>
            </a:pPr>
            <a:r>
              <a:rPr lang="en-US" sz="1000" i="1">
                <a:solidFill>
                  <a:schemeClr val="tx1"/>
                </a:solidFill>
                <a:effectLst/>
                <a:latin typeface="Arial" charset="0"/>
              </a:rPr>
              <a:t>Notes: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633788" y="925513"/>
            <a:ext cx="3087687" cy="19986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l" defTabSz="925513">
              <a:lnSpc>
                <a:spcPct val="100000"/>
              </a:lnSpc>
            </a:pPr>
            <a:r>
              <a:rPr lang="en-US" sz="1000" i="1">
                <a:solidFill>
                  <a:schemeClr val="tx1"/>
                </a:solidFill>
                <a:effectLst/>
                <a:latin typeface="Arial" charset="0"/>
              </a:rPr>
              <a:t>Notes: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25513">
              <a:lnSpc>
                <a:spcPct val="100000"/>
              </a:lnSpc>
              <a:defRPr sz="9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175" y="0"/>
            <a:ext cx="30130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25513">
              <a:lnSpc>
                <a:spcPct val="100000"/>
              </a:lnSpc>
              <a:defRPr sz="9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69988" y="695325"/>
            <a:ext cx="4614862" cy="34607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913" y="4391025"/>
            <a:ext cx="5561012" cy="41544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09063"/>
            <a:ext cx="301307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25513">
              <a:lnSpc>
                <a:spcPct val="100000"/>
              </a:lnSpc>
              <a:defRPr sz="9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175" y="9086850"/>
            <a:ext cx="30130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25513">
              <a:lnSpc>
                <a:spcPct val="100000"/>
              </a:lnSpc>
              <a:defRPr sz="9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fld id="{775820EC-13FD-445C-BE25-5F7B3A189F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BAE5F-585A-4A38-8C3B-DF270FB8B0D0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 cap="flat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BAE5F-585A-4A38-8C3B-DF270FB8B0D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 cap="flat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CEDB9-10C6-43CB-A34D-B5C086980607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ln cap="flat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139E5F-650F-4FF1-AF92-CDD71EE3A22E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ln cap="flat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4B59F8-D0EF-4154-A770-E2E43AC19700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 cap="flat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2AF09-3DB9-4AA9-A0F7-7F3049F56564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ln cap="flat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BFE03-26EA-418B-A7F4-F16D0E9F1944}" type="slidenum">
              <a:rPr lang="en-US"/>
              <a:pPr/>
              <a:t>7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ln cap="flat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AF2278-C9CB-4F34-8185-550A3F8B45A6}" type="slidenum">
              <a:rPr lang="en-US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 cap="flat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762000"/>
            <a:ext cx="7772400" cy="2438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962400"/>
            <a:ext cx="7696200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C8F65E-7E99-4E5F-ACDA-2065F93F4EF4}" type="datetime1">
              <a:rPr lang="en-US"/>
              <a:pPr/>
              <a:t>11/2/2012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DB68822-3810-4F02-BBD7-A996DA0B03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690356-3074-451C-9AC9-F8436D2DD007}" type="datetime1">
              <a:rPr lang="en-US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94F45-8857-4D20-8C95-F557935F69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FDC069-500A-410A-B23B-225B1BFDE3E2}" type="datetime1">
              <a:rPr lang="en-US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64EAF-8473-43A8-A690-A2FAE3D9F9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33F296-EA70-42AA-8D18-7CBD44564C3B}" type="datetime1">
              <a:rPr lang="en-US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2CD04-F2CA-4239-B674-186F82DB51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3BD369-50BD-4483-A87C-36B4F0785C6B}" type="datetime1">
              <a:rPr lang="en-US"/>
              <a:pPr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6F336-0009-4F3C-A65E-DB1F775785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2BEE12-391C-46F3-9147-BF8058745ACD}" type="datetime1">
              <a:rPr lang="en-US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B0382-096B-4D66-9AB2-DE56DB2F92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10174F-704C-4AA7-A598-8F1E40D2A25F}" type="datetime1">
              <a:rPr lang="en-US"/>
              <a:pPr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54113-7581-4531-AD84-B69D8C51E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A44ACF-5D50-421C-8959-5BCA1FFA218F}" type="datetime1">
              <a:rPr lang="en-US"/>
              <a:pPr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7261C-7688-40E3-B0F0-4FF5B0E495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DBD1CF-AC67-4CA4-8F6F-EC540921B9C3}" type="datetime1">
              <a:rPr lang="en-US"/>
              <a:pPr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07405-1385-4851-A10D-21A88B96F3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200277-8900-493A-A081-B7D552EF1150}" type="datetime1">
              <a:rPr lang="en-US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C7229-C7C6-46E7-8F3D-0F7AF4B6C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FEA353-04A5-4628-9F8E-09832694C07D}" type="datetime1">
              <a:rPr lang="en-US"/>
              <a:pPr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57175-3246-498A-A1D5-DBDF62EB2A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 b="0">
                <a:effectLst/>
                <a:latin typeface="+mn-lt"/>
              </a:defRPr>
            </a:lvl1pPr>
          </a:lstStyle>
          <a:p>
            <a:fld id="{C6341083-A31D-4C08-9F56-21659065201F}" type="datetime1">
              <a:rPr lang="en-US"/>
              <a:pPr/>
              <a:t>11/2/2012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464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>
                <a:effectLst/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effectLst/>
                <a:latin typeface="+mn-lt"/>
              </a:defRPr>
            </a:lvl1pPr>
          </a:lstStyle>
          <a:p>
            <a:fld id="{F0009407-572C-43B6-98F4-E5E0BF727A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990601"/>
            <a:ext cx="8915400" cy="5632953"/>
          </a:xfrm>
          <a:prstGeom prst="rect">
            <a:avLst/>
          </a:prstGeom>
          <a:solidFill>
            <a:srgbClr val="9933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“Help in the Midst</a:t>
            </a:r>
          </a:p>
          <a:p>
            <a:r>
              <a:rPr lang="en-US" sz="6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of the Storm”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Mark 4:35-41</a:t>
            </a:r>
          </a:p>
          <a:p>
            <a:endParaRPr lang="en-US" sz="5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09600" y="1828800"/>
            <a:ext cx="7848600" cy="2862964"/>
          </a:xfrm>
          <a:prstGeom prst="rect">
            <a:avLst/>
          </a:prstGeom>
          <a:solidFill>
            <a:srgbClr val="9933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True Story</a:t>
            </a:r>
            <a:endParaRPr lang="en-US" sz="5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sz="5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914400" y="1600200"/>
            <a:ext cx="7696200" cy="3384550"/>
          </a:xfrm>
          <a:prstGeom prst="rect">
            <a:avLst/>
          </a:prstGeom>
          <a:solidFill>
            <a:srgbClr val="9933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7200">
                <a:effectLst>
                  <a:outerShdw blurRad="38100" dist="38100" dir="2700000" algn="tl">
                    <a:srgbClr val="000000"/>
                  </a:outerShdw>
                </a:effectLst>
              </a:rPr>
              <a:t>Some Observations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04800" y="841375"/>
            <a:ext cx="8610600" cy="5026025"/>
          </a:xfrm>
          <a:prstGeom prst="rect">
            <a:avLst/>
          </a:prstGeom>
          <a:solidFill>
            <a:srgbClr val="9933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5400">
                <a:effectLst>
                  <a:outerShdw blurRad="38100" dist="38100" dir="2700000" algn="tl">
                    <a:srgbClr val="000000"/>
                  </a:outerShdw>
                </a:effectLst>
              </a:rPr>
              <a:t>1. We need to _______ our focus from our ____________ to our Lord and His Word.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638800" y="776288"/>
            <a:ext cx="31242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shift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219200" y="3214688"/>
            <a:ext cx="4267200" cy="1251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situation</a:t>
            </a:r>
            <a:endParaRPr lang="en-US" dirty="0">
              <a:solidFill>
                <a:srgbClr val="00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  <p:bldP spid="9219" grpId="0" build="p" autoUpdateAnimBg="0"/>
      <p:bldP spid="922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04800" y="1541463"/>
            <a:ext cx="8610600" cy="3792537"/>
          </a:xfrm>
          <a:prstGeom prst="rect">
            <a:avLst/>
          </a:prstGeom>
          <a:solidFill>
            <a:srgbClr val="9933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5400">
                <a:effectLst>
                  <a:outerShdw blurRad="38100" dist="38100" dir="2700000" algn="tl">
                    <a:srgbClr val="000000"/>
                  </a:outerShdw>
                </a:effectLst>
              </a:rPr>
              <a:t>2. God will bring us through the _______ in His time.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876800" y="2684463"/>
            <a:ext cx="31242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  <p:bldP spid="1126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04800" y="1541463"/>
            <a:ext cx="8610600" cy="3792537"/>
          </a:xfrm>
          <a:prstGeom prst="rect">
            <a:avLst/>
          </a:prstGeom>
          <a:solidFill>
            <a:srgbClr val="9933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5400">
                <a:effectLst>
                  <a:outerShdw blurRad="38100" dist="38100" dir="2700000" algn="tl">
                    <a:srgbClr val="000000"/>
                  </a:outerShdw>
                </a:effectLst>
              </a:rPr>
              <a:t>3. The ________ God takes when you’re in the ________.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352800" y="1447800"/>
            <a:ext cx="3124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action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657600" y="3886200"/>
            <a:ext cx="3124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 autoUpdateAnimBg="0"/>
      <p:bldP spid="13315" grpId="0" build="p" autoUpdateAnimBg="0"/>
      <p:bldP spid="1331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2282825"/>
            <a:ext cx="9144000" cy="2289175"/>
          </a:xfrm>
          <a:prstGeom prst="rect">
            <a:avLst/>
          </a:prstGeom>
          <a:solidFill>
            <a:srgbClr val="9933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4800">
                <a:effectLst>
                  <a:outerShdw blurRad="38100" dist="38100" dir="2700000" algn="tl">
                    <a:srgbClr val="000000"/>
                  </a:outerShdw>
                </a:effectLst>
              </a:rPr>
              <a:t>B. Second, I will _______ you.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2289175"/>
          </a:xfrm>
          <a:prstGeom prst="rect">
            <a:avLst/>
          </a:prstGeom>
          <a:solidFill>
            <a:srgbClr val="9933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4800">
                <a:effectLst>
                  <a:outerShdw blurRad="38100" dist="38100" dir="2700000" algn="tl">
                    <a:srgbClr val="000000"/>
                  </a:outerShdw>
                </a:effectLst>
              </a:rPr>
              <a:t>A. First, I will ____________ you.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648200" y="0"/>
            <a:ext cx="44958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strengthen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715000" y="2130425"/>
            <a:ext cx="3124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help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4568825"/>
            <a:ext cx="9144000" cy="2289175"/>
          </a:xfrm>
          <a:prstGeom prst="rect">
            <a:avLst/>
          </a:prstGeom>
          <a:solidFill>
            <a:srgbClr val="9933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4800">
                <a:effectLst>
                  <a:outerShdw blurRad="38100" dist="38100" dir="2700000" algn="tl">
                    <a:srgbClr val="000000"/>
                  </a:outerShdw>
                </a:effectLst>
              </a:rPr>
              <a:t>C. Third, I will __________ you.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334000" y="4419600"/>
            <a:ext cx="3124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uphold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363" grpId="0" animBg="1" autoUpdateAnimBg="0"/>
      <p:bldP spid="15364" grpId="0" build="p" autoUpdateAnimBg="0"/>
      <p:bldP spid="15365" grpId="0" build="p" autoUpdateAnimBg="0"/>
      <p:bldP spid="15366" grpId="0" animBg="1" autoUpdateAnimBg="0"/>
      <p:bldP spid="153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212725"/>
            <a:ext cx="9144000" cy="6492875"/>
          </a:xfrm>
          <a:prstGeom prst="rect">
            <a:avLst/>
          </a:prstGeom>
          <a:solidFill>
            <a:srgbClr val="993366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“I Am God and there is none like me…Even to your old age and gray hairs I AM he, I AM he who will sustain you. I have made you and I will carry you; I will sustain you and I will rescue you.”  Isaiah 46:4-9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 autoUpdateAnimBg="0"/>
    </p:bldLst>
  </p:timing>
</p:sld>
</file>

<file path=ppt/theme/theme1.xml><?xml version="1.0" encoding="utf-8"?>
<a:theme xmlns:a="http://schemas.openxmlformats.org/drawingml/2006/main" name="Blue-green cave design template">
  <a:themeElements>
    <a:clrScheme name="Blue-green cave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ue-green cave design 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lnDef>
  </a:objectDefaults>
  <a:extraClrSchemeLst>
    <a:extraClrScheme>
      <a:clrScheme name="Blue-green cav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green cav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green cav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green cav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green cav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-green cav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green cav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green cav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green cav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green cav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green cav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-green cav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Blue-green cave design template</Template>
  <TotalTime>11245</TotalTime>
  <Words>153</Words>
  <Application>Microsoft Office PowerPoint</Application>
  <PresentationFormat>On-screen Show (4:3)</PresentationFormat>
  <Paragraphs>28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 New Roman</vt:lpstr>
      <vt:lpstr>Trebuchet MS</vt:lpstr>
      <vt:lpstr>Arial</vt:lpstr>
      <vt:lpstr>Arial Black</vt:lpstr>
      <vt:lpstr>Blue-green cave design template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Birmingham First Church of the Nazarene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Pastel Kaleidoscope</dc:title>
  <dc:creator>Vickie Hodge</dc:creator>
  <cp:lastModifiedBy>PC</cp:lastModifiedBy>
  <cp:revision>341</cp:revision>
  <dcterms:created xsi:type="dcterms:W3CDTF">2006-01-27T20:50:26Z</dcterms:created>
  <dcterms:modified xsi:type="dcterms:W3CDTF">2012-11-02T14:13:55Z</dcterms:modified>
</cp:coreProperties>
</file>